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15"/>
  </p:notesMasterIdLst>
  <p:sldIdLst>
    <p:sldId id="277" r:id="rId4"/>
    <p:sldId id="257" r:id="rId5"/>
    <p:sldId id="280" r:id="rId6"/>
    <p:sldId id="278" r:id="rId7"/>
    <p:sldId id="281" r:id="rId8"/>
    <p:sldId id="282" r:id="rId9"/>
    <p:sldId id="330" r:id="rId10"/>
    <p:sldId id="335" r:id="rId11"/>
    <p:sldId id="258" r:id="rId12"/>
    <p:sldId id="260" r:id="rId13"/>
    <p:sldId id="263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8978" autoAdjust="0"/>
  </p:normalViewPr>
  <p:slideViewPr>
    <p:cSldViewPr snapToGrid="0">
      <p:cViewPr varScale="1">
        <p:scale>
          <a:sx n="78" d="100"/>
          <a:sy n="78" d="100"/>
        </p:scale>
        <p:origin x="18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9.fntdata"/><Relationship Id="rId32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Minerva" userId="4af1190e2b3b463e" providerId="LiveId" clId="{643708B1-AAF3-4D0B-892F-AB47F8B55CB4}"/>
    <pc:docChg chg="undo custSel addSld delSld modSld sldOrd">
      <pc:chgData name="Marco Minerva" userId="4af1190e2b3b463e" providerId="LiveId" clId="{643708B1-AAF3-4D0B-892F-AB47F8B55CB4}" dt="2021-10-28T07:59:31.397" v="343" actId="20577"/>
      <pc:docMkLst>
        <pc:docMk/>
      </pc:docMkLst>
      <pc:sldChg chg="addSp modSp mod">
        <pc:chgData name="Marco Minerva" userId="4af1190e2b3b463e" providerId="LiveId" clId="{643708B1-AAF3-4D0B-892F-AB47F8B55CB4}" dt="2021-10-25T14:29:19.355" v="141" actId="1076"/>
        <pc:sldMkLst>
          <pc:docMk/>
          <pc:sldMk cId="3852120625" sldId="257"/>
        </pc:sldMkLst>
        <pc:spChg chg="mod">
          <ac:chgData name="Marco Minerva" userId="4af1190e2b3b463e" providerId="LiveId" clId="{643708B1-AAF3-4D0B-892F-AB47F8B55CB4}" dt="2021-10-25T14:24:33.959" v="44" actId="20577"/>
          <ac:spMkLst>
            <pc:docMk/>
            <pc:sldMk cId="3852120625" sldId="257"/>
            <ac:spMk id="2" creationId="{096FE8AF-C54E-8B47-969A-459B511062AA}"/>
          </ac:spMkLst>
        </pc:spChg>
        <pc:spChg chg="mod">
          <ac:chgData name="Marco Minerva" userId="4af1190e2b3b463e" providerId="LiveId" clId="{643708B1-AAF3-4D0B-892F-AB47F8B55CB4}" dt="2021-10-25T14:26:20.106" v="138" actId="6549"/>
          <ac:spMkLst>
            <pc:docMk/>
            <pc:sldMk cId="3852120625" sldId="257"/>
            <ac:spMk id="3" creationId="{0783A175-10B8-0B47-A3ED-FDEB68569CA0}"/>
          </ac:spMkLst>
        </pc:spChg>
        <pc:spChg chg="add mod">
          <ac:chgData name="Marco Minerva" userId="4af1190e2b3b463e" providerId="LiveId" clId="{643708B1-AAF3-4D0B-892F-AB47F8B55CB4}" dt="2021-10-25T14:26:11.909" v="137" actId="27636"/>
          <ac:spMkLst>
            <pc:docMk/>
            <pc:sldMk cId="3852120625" sldId="257"/>
            <ac:spMk id="6" creationId="{AB12C95A-9F05-4CED-9C2A-640156C551C1}"/>
          </ac:spMkLst>
        </pc:spChg>
        <pc:picChg chg="mod">
          <ac:chgData name="Marco Minerva" userId="4af1190e2b3b463e" providerId="LiveId" clId="{643708B1-AAF3-4D0B-892F-AB47F8B55CB4}" dt="2021-10-25T14:25:04.234" v="108" actId="1076"/>
          <ac:picMkLst>
            <pc:docMk/>
            <pc:sldMk cId="3852120625" sldId="257"/>
            <ac:picMk id="7" creationId="{F81361A8-31D3-8143-8F3F-AC906256F3DE}"/>
          </ac:picMkLst>
        </pc:picChg>
        <pc:picChg chg="add mod">
          <ac:chgData name="Marco Minerva" userId="4af1190e2b3b463e" providerId="LiveId" clId="{643708B1-AAF3-4D0B-892F-AB47F8B55CB4}" dt="2021-10-25T14:29:19.355" v="141" actId="1076"/>
          <ac:picMkLst>
            <pc:docMk/>
            <pc:sldMk cId="3852120625" sldId="257"/>
            <ac:picMk id="9" creationId="{EDF6AF30-4A66-4A5D-8533-D5DBDE96E7E4}"/>
          </ac:picMkLst>
        </pc:picChg>
      </pc:sldChg>
      <pc:sldChg chg="modSp mod ord">
        <pc:chgData name="Marco Minerva" userId="4af1190e2b3b463e" providerId="LiveId" clId="{643708B1-AAF3-4D0B-892F-AB47F8B55CB4}" dt="2021-10-28T07:52:24.167" v="310"/>
        <pc:sldMkLst>
          <pc:docMk/>
          <pc:sldMk cId="3351983227" sldId="258"/>
        </pc:sldMkLst>
        <pc:spChg chg="mod">
          <ac:chgData name="Marco Minerva" userId="4af1190e2b3b463e" providerId="LiveId" clId="{643708B1-AAF3-4D0B-892F-AB47F8B55CB4}" dt="2021-10-25T14:32:30.940" v="233" actId="20577"/>
          <ac:spMkLst>
            <pc:docMk/>
            <pc:sldMk cId="3351983227" sldId="258"/>
            <ac:spMk id="5" creationId="{187A8007-73D4-B541-917C-A5A47C426617}"/>
          </ac:spMkLst>
        </pc:spChg>
      </pc:sldChg>
      <pc:sldChg chg="ord">
        <pc:chgData name="Marco Minerva" userId="4af1190e2b3b463e" providerId="LiveId" clId="{643708B1-AAF3-4D0B-892F-AB47F8B55CB4}" dt="2021-10-25T14:30:10.146" v="146"/>
        <pc:sldMkLst>
          <pc:docMk/>
          <pc:sldMk cId="1561872712" sldId="259"/>
        </pc:sldMkLst>
      </pc:sldChg>
      <pc:sldChg chg="modSp mod ord">
        <pc:chgData name="Marco Minerva" userId="4af1190e2b3b463e" providerId="LiveId" clId="{643708B1-AAF3-4D0B-892F-AB47F8B55CB4}" dt="2021-10-28T07:52:27.872" v="312"/>
        <pc:sldMkLst>
          <pc:docMk/>
          <pc:sldMk cId="1108877457" sldId="260"/>
        </pc:sldMkLst>
        <pc:spChg chg="mod">
          <ac:chgData name="Marco Minerva" userId="4af1190e2b3b463e" providerId="LiveId" clId="{643708B1-AAF3-4D0B-892F-AB47F8B55CB4}" dt="2021-10-25T14:30:18.316" v="156" actId="20577"/>
          <ac:spMkLst>
            <pc:docMk/>
            <pc:sldMk cId="1108877457" sldId="260"/>
            <ac:spMk id="2" creationId="{5B5BBB90-B9FF-ED4A-9587-76C518C2BC9E}"/>
          </ac:spMkLst>
        </pc:spChg>
        <pc:spChg chg="mod">
          <ac:chgData name="Marco Minerva" userId="4af1190e2b3b463e" providerId="LiveId" clId="{643708B1-AAF3-4D0B-892F-AB47F8B55CB4}" dt="2021-10-25T14:31:00.854" v="162" actId="6549"/>
          <ac:spMkLst>
            <pc:docMk/>
            <pc:sldMk cId="1108877457" sldId="260"/>
            <ac:spMk id="3" creationId="{395CC549-1EA2-8B4A-ADC1-C00428D83849}"/>
          </ac:spMkLst>
        </pc:spChg>
      </pc:sldChg>
      <pc:sldChg chg="del">
        <pc:chgData name="Marco Minerva" userId="4af1190e2b3b463e" providerId="LiveId" clId="{643708B1-AAF3-4D0B-892F-AB47F8B55CB4}" dt="2021-10-25T14:29:52.703" v="142" actId="47"/>
        <pc:sldMkLst>
          <pc:docMk/>
          <pc:sldMk cId="4113657981" sldId="262"/>
        </pc:sldMkLst>
      </pc:sldChg>
      <pc:sldChg chg="addSp delSp modSp mod ord">
        <pc:chgData name="Marco Minerva" userId="4af1190e2b3b463e" providerId="LiveId" clId="{643708B1-AAF3-4D0B-892F-AB47F8B55CB4}" dt="2021-10-28T07:52:29.849" v="314"/>
        <pc:sldMkLst>
          <pc:docMk/>
          <pc:sldMk cId="1138217056" sldId="263"/>
        </pc:sldMkLst>
        <pc:spChg chg="add del mod">
          <ac:chgData name="Marco Minerva" userId="4af1190e2b3b463e" providerId="LiveId" clId="{643708B1-AAF3-4D0B-892F-AB47F8B55CB4}" dt="2021-10-25T14:31:33.369" v="169" actId="1076"/>
          <ac:spMkLst>
            <pc:docMk/>
            <pc:sldMk cId="1138217056" sldId="263"/>
            <ac:spMk id="2" creationId="{029FE3FC-D1E2-764E-8278-BB37780282A6}"/>
          </ac:spMkLst>
        </pc:spChg>
        <pc:spChg chg="del">
          <ac:chgData name="Marco Minerva" userId="4af1190e2b3b463e" providerId="LiveId" clId="{643708B1-AAF3-4D0B-892F-AB47F8B55CB4}" dt="2021-10-25T14:31:29.364" v="168" actId="478"/>
          <ac:spMkLst>
            <pc:docMk/>
            <pc:sldMk cId="1138217056" sldId="263"/>
            <ac:spMk id="3" creationId="{163FC28D-518A-BF48-8B64-C8BF638EE003}"/>
          </ac:spMkLst>
        </pc:spChg>
        <pc:spChg chg="add mod">
          <ac:chgData name="Marco Minerva" userId="4af1190e2b3b463e" providerId="LiveId" clId="{643708B1-AAF3-4D0B-892F-AB47F8B55CB4}" dt="2021-10-25T14:31:43.970" v="171" actId="1076"/>
          <ac:spMkLst>
            <pc:docMk/>
            <pc:sldMk cId="1138217056" sldId="263"/>
            <ac:spMk id="5" creationId="{79F08BE5-8B1F-4B0C-84F4-C85951C2D727}"/>
          </ac:spMkLst>
        </pc:spChg>
        <pc:spChg chg="add mod">
          <ac:chgData name="Marco Minerva" userId="4af1190e2b3b463e" providerId="LiveId" clId="{643708B1-AAF3-4D0B-892F-AB47F8B55CB4}" dt="2021-10-25T14:31:43.970" v="171" actId="1076"/>
          <ac:spMkLst>
            <pc:docMk/>
            <pc:sldMk cId="1138217056" sldId="263"/>
            <ac:spMk id="6" creationId="{CD4637DA-A087-4A09-9A4A-A18C7E06411F}"/>
          </ac:spMkLst>
        </pc:spChg>
        <pc:spChg chg="add mod">
          <ac:chgData name="Marco Minerva" userId="4af1190e2b3b463e" providerId="LiveId" clId="{643708B1-AAF3-4D0B-892F-AB47F8B55CB4}" dt="2021-10-25T14:31:43.970" v="171" actId="1076"/>
          <ac:spMkLst>
            <pc:docMk/>
            <pc:sldMk cId="1138217056" sldId="263"/>
            <ac:spMk id="7" creationId="{63D84AC5-91E8-475A-B45B-E79AB665F79D}"/>
          </ac:spMkLst>
        </pc:spChg>
        <pc:spChg chg="mod">
          <ac:chgData name="Marco Minerva" userId="4af1190e2b3b463e" providerId="LiveId" clId="{643708B1-AAF3-4D0B-892F-AB47F8B55CB4}" dt="2021-10-25T14:31:43.970" v="171" actId="1076"/>
          <ac:spMkLst>
            <pc:docMk/>
            <pc:sldMk cId="1138217056" sldId="263"/>
            <ac:spMk id="9" creationId="{898F79A7-AD12-40F0-8D1D-C77622CED1DF}"/>
          </ac:spMkLst>
        </pc:spChg>
        <pc:spChg chg="mod">
          <ac:chgData name="Marco Minerva" userId="4af1190e2b3b463e" providerId="LiveId" clId="{643708B1-AAF3-4D0B-892F-AB47F8B55CB4}" dt="2021-10-25T14:31:43.970" v="171" actId="1076"/>
          <ac:spMkLst>
            <pc:docMk/>
            <pc:sldMk cId="1138217056" sldId="263"/>
            <ac:spMk id="10" creationId="{DBEB399F-80F4-4E95-822E-DF6B6D57107B}"/>
          </ac:spMkLst>
        </pc:spChg>
        <pc:spChg chg="mod">
          <ac:chgData name="Marco Minerva" userId="4af1190e2b3b463e" providerId="LiveId" clId="{643708B1-AAF3-4D0B-892F-AB47F8B55CB4}" dt="2021-10-25T14:31:43.970" v="171" actId="1076"/>
          <ac:spMkLst>
            <pc:docMk/>
            <pc:sldMk cId="1138217056" sldId="263"/>
            <ac:spMk id="12" creationId="{1B0B2674-22B3-40F5-BCC7-A69CED4832B2}"/>
          </ac:spMkLst>
        </pc:spChg>
        <pc:spChg chg="mod">
          <ac:chgData name="Marco Minerva" userId="4af1190e2b3b463e" providerId="LiveId" clId="{643708B1-AAF3-4D0B-892F-AB47F8B55CB4}" dt="2021-10-25T14:31:43.970" v="171" actId="1076"/>
          <ac:spMkLst>
            <pc:docMk/>
            <pc:sldMk cId="1138217056" sldId="263"/>
            <ac:spMk id="13" creationId="{94D6FB5C-5CB8-4E04-BEB5-750240FEAF38}"/>
          </ac:spMkLst>
        </pc:spChg>
        <pc:spChg chg="add mod">
          <ac:chgData name="Marco Minerva" userId="4af1190e2b3b463e" providerId="LiveId" clId="{643708B1-AAF3-4D0B-892F-AB47F8B55CB4}" dt="2021-10-25T14:31:43.970" v="171" actId="1076"/>
          <ac:spMkLst>
            <pc:docMk/>
            <pc:sldMk cId="1138217056" sldId="263"/>
            <ac:spMk id="14" creationId="{398969A5-9D57-471A-BABD-1D428EC1C0CC}"/>
          </ac:spMkLst>
        </pc:spChg>
        <pc:spChg chg="add mod">
          <ac:chgData name="Marco Minerva" userId="4af1190e2b3b463e" providerId="LiveId" clId="{643708B1-AAF3-4D0B-892F-AB47F8B55CB4}" dt="2021-10-25T14:31:43.970" v="171" actId="1076"/>
          <ac:spMkLst>
            <pc:docMk/>
            <pc:sldMk cId="1138217056" sldId="263"/>
            <ac:spMk id="15" creationId="{BF31C7C2-9821-4E4F-909E-70F7793B6632}"/>
          </ac:spMkLst>
        </pc:spChg>
        <pc:spChg chg="add mod">
          <ac:chgData name="Marco Minerva" userId="4af1190e2b3b463e" providerId="LiveId" clId="{643708B1-AAF3-4D0B-892F-AB47F8B55CB4}" dt="2021-10-25T14:31:43.970" v="171" actId="1076"/>
          <ac:spMkLst>
            <pc:docMk/>
            <pc:sldMk cId="1138217056" sldId="263"/>
            <ac:spMk id="16" creationId="{C1B14AB9-9041-4FB3-9A78-D70A4A6F0474}"/>
          </ac:spMkLst>
        </pc:spChg>
        <pc:spChg chg="add mod">
          <ac:chgData name="Marco Minerva" userId="4af1190e2b3b463e" providerId="LiveId" clId="{643708B1-AAF3-4D0B-892F-AB47F8B55CB4}" dt="2021-10-25T14:31:43.970" v="171" actId="1076"/>
          <ac:spMkLst>
            <pc:docMk/>
            <pc:sldMk cId="1138217056" sldId="263"/>
            <ac:spMk id="18" creationId="{B11EF91E-4D20-4F19-8A9D-503BAE0D3D61}"/>
          </ac:spMkLst>
        </pc:spChg>
        <pc:spChg chg="add mod">
          <ac:chgData name="Marco Minerva" userId="4af1190e2b3b463e" providerId="LiveId" clId="{643708B1-AAF3-4D0B-892F-AB47F8B55CB4}" dt="2021-10-25T15:01:20.553" v="268" actId="1076"/>
          <ac:spMkLst>
            <pc:docMk/>
            <pc:sldMk cId="1138217056" sldId="263"/>
            <ac:spMk id="20" creationId="{A86D629C-1E04-4583-ADFC-0A7158ED0403}"/>
          </ac:spMkLst>
        </pc:spChg>
        <pc:spChg chg="add del mod">
          <ac:chgData name="Marco Minerva" userId="4af1190e2b3b463e" providerId="LiveId" clId="{643708B1-AAF3-4D0B-892F-AB47F8B55CB4}" dt="2021-10-25T14:31:27.766" v="167" actId="478"/>
          <ac:spMkLst>
            <pc:docMk/>
            <pc:sldMk cId="1138217056" sldId="263"/>
            <ac:spMk id="22" creationId="{52E971CF-462C-48ED-8C51-F582D3EEF5CE}"/>
          </ac:spMkLst>
        </pc:spChg>
        <pc:grpChg chg="add mod">
          <ac:chgData name="Marco Minerva" userId="4af1190e2b3b463e" providerId="LiveId" clId="{643708B1-AAF3-4D0B-892F-AB47F8B55CB4}" dt="2021-10-25T14:31:43.970" v="171" actId="1076"/>
          <ac:grpSpMkLst>
            <pc:docMk/>
            <pc:sldMk cId="1138217056" sldId="263"/>
            <ac:grpSpMk id="8" creationId="{0444C219-DA4F-4308-97C8-D8A7EF39862F}"/>
          </ac:grpSpMkLst>
        </pc:grpChg>
        <pc:grpChg chg="add mod">
          <ac:chgData name="Marco Minerva" userId="4af1190e2b3b463e" providerId="LiveId" clId="{643708B1-AAF3-4D0B-892F-AB47F8B55CB4}" dt="2021-10-25T14:31:43.970" v="171" actId="1076"/>
          <ac:grpSpMkLst>
            <pc:docMk/>
            <pc:sldMk cId="1138217056" sldId="263"/>
            <ac:grpSpMk id="11" creationId="{E3AF104E-2A43-4CDA-8124-DA0F81C3319F}"/>
          </ac:grpSpMkLst>
        </pc:grpChg>
        <pc:picChg chg="mod">
          <ac:chgData name="Marco Minerva" userId="4af1190e2b3b463e" providerId="LiveId" clId="{643708B1-AAF3-4D0B-892F-AB47F8B55CB4}" dt="2021-10-25T14:32:40.902" v="252" actId="1036"/>
          <ac:picMkLst>
            <pc:docMk/>
            <pc:sldMk cId="1138217056" sldId="263"/>
            <ac:picMk id="4" creationId="{92F3B251-7903-A84E-ADBD-87B131AF9AC7}"/>
          </ac:picMkLst>
        </pc:picChg>
        <pc:picChg chg="add mod">
          <ac:chgData name="Marco Minerva" userId="4af1190e2b3b463e" providerId="LiveId" clId="{643708B1-AAF3-4D0B-892F-AB47F8B55CB4}" dt="2021-10-25T14:31:43.970" v="171" actId="1076"/>
          <ac:picMkLst>
            <pc:docMk/>
            <pc:sldMk cId="1138217056" sldId="263"/>
            <ac:picMk id="17" creationId="{3B7828E5-1199-46A9-8CC2-5D37BF4CBDAE}"/>
          </ac:picMkLst>
        </pc:picChg>
        <pc:picChg chg="add mod">
          <ac:chgData name="Marco Minerva" userId="4af1190e2b3b463e" providerId="LiveId" clId="{643708B1-AAF3-4D0B-892F-AB47F8B55CB4}" dt="2021-10-25T14:31:43.970" v="171" actId="1076"/>
          <ac:picMkLst>
            <pc:docMk/>
            <pc:sldMk cId="1138217056" sldId="263"/>
            <ac:picMk id="19" creationId="{D9604A67-126B-43BA-B505-AC1D2CF49135}"/>
          </ac:picMkLst>
        </pc:picChg>
        <pc:picChg chg="add mod">
          <ac:chgData name="Marco Minerva" userId="4af1190e2b3b463e" providerId="LiveId" clId="{643708B1-AAF3-4D0B-892F-AB47F8B55CB4}" dt="2021-10-25T14:32:43.523" v="266" actId="1035"/>
          <ac:picMkLst>
            <pc:docMk/>
            <pc:sldMk cId="1138217056" sldId="263"/>
            <ac:picMk id="23" creationId="{FFA7AAF9-62D6-4C98-B03C-554D0EE16DFE}"/>
          </ac:picMkLst>
        </pc:picChg>
      </pc:sldChg>
      <pc:sldChg chg="modSp new mod ord">
        <pc:chgData name="Marco Minerva" userId="4af1190e2b3b463e" providerId="LiveId" clId="{643708B1-AAF3-4D0B-892F-AB47F8B55CB4}" dt="2021-10-28T07:52:20.647" v="308"/>
        <pc:sldMkLst>
          <pc:docMk/>
          <pc:sldMk cId="1952434952" sldId="278"/>
        </pc:sldMkLst>
        <pc:spChg chg="mod">
          <ac:chgData name="Marco Minerva" userId="4af1190e2b3b463e" providerId="LiveId" clId="{643708B1-AAF3-4D0B-892F-AB47F8B55CB4}" dt="2021-10-28T07:51:52.930" v="282" actId="20577"/>
          <ac:spMkLst>
            <pc:docMk/>
            <pc:sldMk cId="1952434952" sldId="278"/>
            <ac:spMk id="2" creationId="{B54FEE9A-CD57-4690-931B-A4FBA08A1607}"/>
          </ac:spMkLst>
        </pc:spChg>
      </pc:sldChg>
      <pc:sldChg chg="modSp add del mod">
        <pc:chgData name="Marco Minerva" userId="4af1190e2b3b463e" providerId="LiveId" clId="{643708B1-AAF3-4D0B-892F-AB47F8B55CB4}" dt="2021-10-28T07:58:18.983" v="318" actId="47"/>
        <pc:sldMkLst>
          <pc:docMk/>
          <pc:sldMk cId="1564185667" sldId="279"/>
        </pc:sldMkLst>
        <pc:spChg chg="mod">
          <ac:chgData name="Marco Minerva" userId="4af1190e2b3b463e" providerId="LiveId" clId="{643708B1-AAF3-4D0B-892F-AB47F8B55CB4}" dt="2021-10-28T07:52:17.670" v="306" actId="20577"/>
          <ac:spMkLst>
            <pc:docMk/>
            <pc:sldMk cId="1564185667" sldId="279"/>
            <ac:spMk id="5" creationId="{187A8007-73D4-B541-917C-A5A47C426617}"/>
          </ac:spMkLst>
        </pc:spChg>
      </pc:sldChg>
      <pc:sldChg chg="add del">
        <pc:chgData name="Marco Minerva" userId="4af1190e2b3b463e" providerId="LiveId" clId="{643708B1-AAF3-4D0B-892F-AB47F8B55CB4}" dt="2021-10-28T07:58:16.389" v="316"/>
        <pc:sldMkLst>
          <pc:docMk/>
          <pc:sldMk cId="1381102331" sldId="280"/>
        </pc:sldMkLst>
      </pc:sldChg>
      <pc:sldChg chg="modSp add mod">
        <pc:chgData name="Marco Minerva" userId="4af1190e2b3b463e" providerId="LiveId" clId="{643708B1-AAF3-4D0B-892F-AB47F8B55CB4}" dt="2021-10-28T07:59:31.397" v="343" actId="20577"/>
        <pc:sldMkLst>
          <pc:docMk/>
          <pc:sldMk cId="1763306168" sldId="280"/>
        </pc:sldMkLst>
        <pc:spChg chg="mod">
          <ac:chgData name="Marco Minerva" userId="4af1190e2b3b463e" providerId="LiveId" clId="{643708B1-AAF3-4D0B-892F-AB47F8B55CB4}" dt="2021-10-28T07:59:31.397" v="343" actId="20577"/>
          <ac:spMkLst>
            <pc:docMk/>
            <pc:sldMk cId="1763306168" sldId="280"/>
            <ac:spMk id="5" creationId="{187A8007-73D4-B541-917C-A5A47C426617}"/>
          </ac:spMkLst>
        </pc:spChg>
      </pc:sldChg>
    </pc:docChg>
  </pc:docChgLst>
  <pc:docChgLst>
    <pc:chgData name="Beth Massi" userId="478c1bcf29534cd8" providerId="LiveId" clId="{0B89921E-56D2-4D37-B320-2A68CD2935B2}"/>
    <pc:docChg chg="custSel addSld modSld">
      <pc:chgData name="Beth Massi" userId="478c1bcf29534cd8" providerId="LiveId" clId="{0B89921E-56D2-4D37-B320-2A68CD2935B2}" dt="2021-08-24T00:19:40.610" v="2" actId="931"/>
      <pc:docMkLst>
        <pc:docMk/>
      </pc:docMkLst>
      <pc:sldChg chg="addSp delSp modSp new mod modClrScheme chgLayout">
        <pc:chgData name="Beth Massi" userId="478c1bcf29534cd8" providerId="LiveId" clId="{0B89921E-56D2-4D37-B320-2A68CD2935B2}" dt="2021-08-24T00:19:40.610" v="2" actId="931"/>
        <pc:sldMkLst>
          <pc:docMk/>
          <pc:sldMk cId="733066283" sldId="277"/>
        </pc:sldMkLst>
        <pc:spChg chg="del">
          <ac:chgData name="Beth Massi" userId="478c1bcf29534cd8" providerId="LiveId" clId="{0B89921E-56D2-4D37-B320-2A68CD2935B2}" dt="2021-08-24T00:19:22.678" v="1" actId="700"/>
          <ac:spMkLst>
            <pc:docMk/>
            <pc:sldMk cId="733066283" sldId="277"/>
            <ac:spMk id="2" creationId="{878F21DA-9965-4AD0-A580-B160ED2D8D43}"/>
          </ac:spMkLst>
        </pc:spChg>
        <pc:spChg chg="del">
          <ac:chgData name="Beth Massi" userId="478c1bcf29534cd8" providerId="LiveId" clId="{0B89921E-56D2-4D37-B320-2A68CD2935B2}" dt="2021-08-24T00:19:22.678" v="1" actId="700"/>
          <ac:spMkLst>
            <pc:docMk/>
            <pc:sldMk cId="733066283" sldId="277"/>
            <ac:spMk id="3" creationId="{44C10CC8-5365-44C2-AE7E-8A13993ED65F}"/>
          </ac:spMkLst>
        </pc:spChg>
        <pc:picChg chg="add mod">
          <ac:chgData name="Beth Massi" userId="478c1bcf29534cd8" providerId="LiveId" clId="{0B89921E-56D2-4D37-B320-2A68CD2935B2}" dt="2021-08-24T00:19:40.610" v="2" actId="931"/>
          <ac:picMkLst>
            <pc:docMk/>
            <pc:sldMk cId="733066283" sldId="277"/>
            <ac:picMk id="5" creationId="{EDABDB7A-EC28-4739-83CD-BFBAD13D2851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minutes</a:t>
            </a:r>
          </a:p>
          <a:p>
            <a:endParaRPr lang="en-US" dirty="0"/>
          </a:p>
          <a:p>
            <a:r>
              <a:rPr lang="en-US" dirty="0"/>
              <a:t>Branch Minimal API </a:t>
            </a:r>
          </a:p>
          <a:p>
            <a:r>
              <a:rPr lang="en-US" dirty="0"/>
              <a:t>Database</a:t>
            </a:r>
          </a:p>
          <a:p>
            <a:r>
              <a:rPr lang="en-US" dirty="0"/>
              <a:t>Computer Vision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94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f6ae25591_17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f6ae25591_17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1d2fe2f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1d2fe2f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10/30/2021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10/30/2021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07987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1219170" lvl="1" indent="-457189">
              <a:spcBef>
                <a:spcPts val="2133"/>
              </a:spcBef>
              <a:spcAft>
                <a:spcPts val="0"/>
              </a:spcAft>
              <a:buSzPts val="1800"/>
              <a:buChar char="○"/>
              <a:defRPr/>
            </a:lvl2pPr>
            <a:lvl3pPr marL="1828754" lvl="2" indent="-457189">
              <a:spcBef>
                <a:spcPts val="2133"/>
              </a:spcBef>
              <a:spcAft>
                <a:spcPts val="0"/>
              </a:spcAft>
              <a:buSzPts val="18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2849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10/30/2021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10/30/2021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10/30/2021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10/30/2021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10/30/2021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10/30/2021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10/30/2021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-telemetry/opentelemetry-dotnet" TargetMode="External"/><Relationship Id="rId2" Type="http://schemas.openxmlformats.org/officeDocument/2006/relationships/hyperlink" Target="https://opentelemetry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ndreatosato/Photobook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DABDB7A-EC28-4739-83CD-BFBAD13D2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66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https://opentelemetry.io</a:t>
            </a:r>
            <a:endParaRPr lang="en-US" dirty="0"/>
          </a:p>
          <a:p>
            <a:r>
              <a:rPr lang="en-US" dirty="0">
                <a:hlinkClick r:id="rId3"/>
              </a:rPr>
              <a:t>https://github.com/open-telemetry/opentelemetry-dotnet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https://github.com/andreatosato/Photobook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083" y="3613682"/>
            <a:ext cx="10515600" cy="2852737"/>
          </a:xfrm>
        </p:spPr>
        <p:txBody>
          <a:bodyPr/>
          <a:lstStyle/>
          <a:p>
            <a:r>
              <a:rPr lang="en-US" dirty="0"/>
              <a:t>Thanks for joining!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77804" y="4090604"/>
            <a:ext cx="2120900" cy="2286000"/>
          </a:xfrm>
          <a:prstGeom prst="rect">
            <a:avLst/>
          </a:prstGeom>
        </p:spPr>
      </p:pic>
      <p:sp>
        <p:nvSpPr>
          <p:cNvPr id="5" name="Oval 46">
            <a:extLst>
              <a:ext uri="{FF2B5EF4-FFF2-40B4-BE49-F238E27FC236}">
                <a16:creationId xmlns:a16="http://schemas.microsoft.com/office/drawing/2014/main" id="{79F08BE5-8B1F-4B0C-84F4-C85951C2D7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0381" y="2493772"/>
            <a:ext cx="522817" cy="522817"/>
          </a:xfrm>
          <a:prstGeom prst="ellipse">
            <a:avLst/>
          </a:prstGeom>
          <a:solidFill>
            <a:srgbClr val="1AB2E8"/>
          </a:solidFill>
          <a:ln>
            <a:noFill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6" name="Freeform 47">
            <a:extLst>
              <a:ext uri="{FF2B5EF4-FFF2-40B4-BE49-F238E27FC236}">
                <a16:creationId xmlns:a16="http://schemas.microsoft.com/office/drawing/2014/main" id="{CD4637DA-A087-4A09-9A4A-A18C7E06411F}"/>
              </a:ext>
            </a:extLst>
          </p:cNvPr>
          <p:cNvSpPr>
            <a:spLocks/>
          </p:cNvSpPr>
          <p:nvPr/>
        </p:nvSpPr>
        <p:spPr bwMode="auto">
          <a:xfrm>
            <a:off x="6471614" y="2648288"/>
            <a:ext cx="262466" cy="211667"/>
          </a:xfrm>
          <a:custGeom>
            <a:avLst/>
            <a:gdLst>
              <a:gd name="T0" fmla="*/ 90 w 100"/>
              <a:gd name="T1" fmla="*/ 20 h 81"/>
              <a:gd name="T2" fmla="*/ 32 w 100"/>
              <a:gd name="T3" fmla="*/ 81 h 81"/>
              <a:gd name="T4" fmla="*/ 0 w 100"/>
              <a:gd name="T5" fmla="*/ 72 h 81"/>
              <a:gd name="T6" fmla="*/ 31 w 100"/>
              <a:gd name="T7" fmla="*/ 63 h 81"/>
              <a:gd name="T8" fmla="*/ 12 w 100"/>
              <a:gd name="T9" fmla="*/ 49 h 81"/>
              <a:gd name="T10" fmla="*/ 21 w 100"/>
              <a:gd name="T11" fmla="*/ 48 h 81"/>
              <a:gd name="T12" fmla="*/ 4 w 100"/>
              <a:gd name="T13" fmla="*/ 28 h 81"/>
              <a:gd name="T14" fmla="*/ 14 w 100"/>
              <a:gd name="T15" fmla="*/ 31 h 81"/>
              <a:gd name="T16" fmla="*/ 7 w 100"/>
              <a:gd name="T17" fmla="*/ 3 h 81"/>
              <a:gd name="T18" fmla="*/ 50 w 100"/>
              <a:gd name="T19" fmla="*/ 25 h 81"/>
              <a:gd name="T20" fmla="*/ 70 w 100"/>
              <a:gd name="T21" fmla="*/ 0 h 81"/>
              <a:gd name="T22" fmla="*/ 85 w 100"/>
              <a:gd name="T23" fmla="*/ 6 h 81"/>
              <a:gd name="T24" fmla="*/ 98 w 100"/>
              <a:gd name="T25" fmla="*/ 1 h 81"/>
              <a:gd name="T26" fmla="*/ 89 w 100"/>
              <a:gd name="T27" fmla="*/ 12 h 81"/>
              <a:gd name="T28" fmla="*/ 100 w 100"/>
              <a:gd name="T29" fmla="*/ 9 h 81"/>
              <a:gd name="T30" fmla="*/ 90 w 100"/>
              <a:gd name="T31" fmla="*/ 2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0" h="81">
                <a:moveTo>
                  <a:pt x="90" y="20"/>
                </a:moveTo>
                <a:cubicBezTo>
                  <a:pt x="91" y="49"/>
                  <a:pt x="70" y="81"/>
                  <a:pt x="32" y="81"/>
                </a:cubicBezTo>
                <a:cubicBezTo>
                  <a:pt x="20" y="81"/>
                  <a:pt x="9" y="77"/>
                  <a:pt x="0" y="72"/>
                </a:cubicBezTo>
                <a:cubicBezTo>
                  <a:pt x="11" y="73"/>
                  <a:pt x="22" y="70"/>
                  <a:pt x="31" y="63"/>
                </a:cubicBezTo>
                <a:cubicBezTo>
                  <a:pt x="22" y="63"/>
                  <a:pt x="14" y="57"/>
                  <a:pt x="12" y="49"/>
                </a:cubicBezTo>
                <a:cubicBezTo>
                  <a:pt x="15" y="49"/>
                  <a:pt x="18" y="49"/>
                  <a:pt x="21" y="48"/>
                </a:cubicBezTo>
                <a:cubicBezTo>
                  <a:pt x="11" y="47"/>
                  <a:pt x="4" y="38"/>
                  <a:pt x="4" y="28"/>
                </a:cubicBezTo>
                <a:cubicBezTo>
                  <a:pt x="7" y="30"/>
                  <a:pt x="10" y="31"/>
                  <a:pt x="14" y="31"/>
                </a:cubicBezTo>
                <a:cubicBezTo>
                  <a:pt x="4" y="25"/>
                  <a:pt x="2" y="13"/>
                  <a:pt x="7" y="3"/>
                </a:cubicBezTo>
                <a:cubicBezTo>
                  <a:pt x="17" y="16"/>
                  <a:pt x="33" y="24"/>
                  <a:pt x="50" y="25"/>
                </a:cubicBezTo>
                <a:cubicBezTo>
                  <a:pt x="47" y="12"/>
                  <a:pt x="56" y="0"/>
                  <a:pt x="70" y="0"/>
                </a:cubicBezTo>
                <a:cubicBezTo>
                  <a:pt x="75" y="0"/>
                  <a:pt x="81" y="2"/>
                  <a:pt x="85" y="6"/>
                </a:cubicBezTo>
                <a:cubicBezTo>
                  <a:pt x="89" y="5"/>
                  <a:pt x="94" y="3"/>
                  <a:pt x="98" y="1"/>
                </a:cubicBezTo>
                <a:cubicBezTo>
                  <a:pt x="96" y="6"/>
                  <a:pt x="93" y="10"/>
                  <a:pt x="89" y="12"/>
                </a:cubicBezTo>
                <a:cubicBezTo>
                  <a:pt x="93" y="12"/>
                  <a:pt x="97" y="11"/>
                  <a:pt x="100" y="9"/>
                </a:cubicBezTo>
                <a:cubicBezTo>
                  <a:pt x="98" y="13"/>
                  <a:pt x="94" y="17"/>
                  <a:pt x="90" y="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7" name="Rectangle 59">
            <a:extLst>
              <a:ext uri="{FF2B5EF4-FFF2-40B4-BE49-F238E27FC236}">
                <a16:creationId xmlns:a16="http://schemas.microsoft.com/office/drawing/2014/main" id="{63D84AC5-91E8-475A-B45B-E79AB665F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3849" y="2338800"/>
            <a:ext cx="2117" cy="23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grpSp>
        <p:nvGrpSpPr>
          <p:cNvPr id="8" name="Group 24">
            <a:extLst>
              <a:ext uri="{FF2B5EF4-FFF2-40B4-BE49-F238E27FC236}">
                <a16:creationId xmlns:a16="http://schemas.microsoft.com/office/drawing/2014/main" id="{0444C219-DA4F-4308-97C8-D8A7EF39862F}"/>
              </a:ext>
            </a:extLst>
          </p:cNvPr>
          <p:cNvGrpSpPr/>
          <p:nvPr/>
        </p:nvGrpSpPr>
        <p:grpSpPr>
          <a:xfrm>
            <a:off x="6348654" y="3235740"/>
            <a:ext cx="547462" cy="545244"/>
            <a:chOff x="2809875" y="2679700"/>
            <a:chExt cx="392113" cy="390525"/>
          </a:xfrm>
        </p:grpSpPr>
        <p:sp>
          <p:nvSpPr>
            <p:cNvPr id="9" name="Oval 70">
              <a:extLst>
                <a:ext uri="{FF2B5EF4-FFF2-40B4-BE49-F238E27FC236}">
                  <a16:creationId xmlns:a16="http://schemas.microsoft.com/office/drawing/2014/main" id="{898F79A7-AD12-40F0-8D1D-C77622CED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9875" y="2679700"/>
              <a:ext cx="392113" cy="390525"/>
            </a:xfrm>
            <a:prstGeom prst="ellipse">
              <a:avLst/>
            </a:prstGeom>
            <a:solidFill>
              <a:srgbClr val="008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" name="Freeform 71">
              <a:extLst>
                <a:ext uri="{FF2B5EF4-FFF2-40B4-BE49-F238E27FC236}">
                  <a16:creationId xmlns:a16="http://schemas.microsoft.com/office/drawing/2014/main" id="{DBEB399F-80F4-4E95-822E-DF6B6D5710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8300" y="2771775"/>
              <a:ext cx="192088" cy="192088"/>
            </a:xfrm>
            <a:custGeom>
              <a:avLst/>
              <a:gdLst>
                <a:gd name="T0" fmla="*/ 23 w 98"/>
                <a:gd name="T1" fmla="*/ 98 h 98"/>
                <a:gd name="T2" fmla="*/ 2 w 98"/>
                <a:gd name="T3" fmla="*/ 98 h 98"/>
                <a:gd name="T4" fmla="*/ 2 w 98"/>
                <a:gd name="T5" fmla="*/ 32 h 98"/>
                <a:gd name="T6" fmla="*/ 23 w 98"/>
                <a:gd name="T7" fmla="*/ 32 h 98"/>
                <a:gd name="T8" fmla="*/ 23 w 98"/>
                <a:gd name="T9" fmla="*/ 98 h 98"/>
                <a:gd name="T10" fmla="*/ 12 w 98"/>
                <a:gd name="T11" fmla="*/ 24 h 98"/>
                <a:gd name="T12" fmla="*/ 0 w 98"/>
                <a:gd name="T13" fmla="*/ 12 h 98"/>
                <a:gd name="T14" fmla="*/ 12 w 98"/>
                <a:gd name="T15" fmla="*/ 0 h 98"/>
                <a:gd name="T16" fmla="*/ 24 w 98"/>
                <a:gd name="T17" fmla="*/ 12 h 98"/>
                <a:gd name="T18" fmla="*/ 12 w 98"/>
                <a:gd name="T19" fmla="*/ 24 h 98"/>
                <a:gd name="T20" fmla="*/ 98 w 98"/>
                <a:gd name="T21" fmla="*/ 98 h 98"/>
                <a:gd name="T22" fmla="*/ 78 w 98"/>
                <a:gd name="T23" fmla="*/ 98 h 98"/>
                <a:gd name="T24" fmla="*/ 78 w 98"/>
                <a:gd name="T25" fmla="*/ 64 h 98"/>
                <a:gd name="T26" fmla="*/ 67 w 98"/>
                <a:gd name="T27" fmla="*/ 49 h 98"/>
                <a:gd name="T28" fmla="*/ 55 w 98"/>
                <a:gd name="T29" fmla="*/ 64 h 98"/>
                <a:gd name="T30" fmla="*/ 55 w 98"/>
                <a:gd name="T31" fmla="*/ 98 h 98"/>
                <a:gd name="T32" fmla="*/ 35 w 98"/>
                <a:gd name="T33" fmla="*/ 98 h 98"/>
                <a:gd name="T34" fmla="*/ 35 w 98"/>
                <a:gd name="T35" fmla="*/ 32 h 98"/>
                <a:gd name="T36" fmla="*/ 55 w 98"/>
                <a:gd name="T37" fmla="*/ 32 h 98"/>
                <a:gd name="T38" fmla="*/ 55 w 98"/>
                <a:gd name="T39" fmla="*/ 41 h 98"/>
                <a:gd name="T40" fmla="*/ 75 w 98"/>
                <a:gd name="T41" fmla="*/ 30 h 98"/>
                <a:gd name="T42" fmla="*/ 98 w 98"/>
                <a:gd name="T43" fmla="*/ 56 h 98"/>
                <a:gd name="T44" fmla="*/ 98 w 98"/>
                <a:gd name="T4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98">
                  <a:moveTo>
                    <a:pt x="23" y="98"/>
                  </a:moveTo>
                  <a:cubicBezTo>
                    <a:pt x="2" y="98"/>
                    <a:pt x="2" y="98"/>
                    <a:pt x="2" y="98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98"/>
                  </a:lnTo>
                  <a:close/>
                  <a:moveTo>
                    <a:pt x="12" y="24"/>
                  </a:moveTo>
                  <a:cubicBezTo>
                    <a:pt x="6" y="24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8"/>
                    <a:pt x="19" y="24"/>
                    <a:pt x="12" y="24"/>
                  </a:cubicBezTo>
                  <a:close/>
                  <a:moveTo>
                    <a:pt x="98" y="98"/>
                  </a:moveTo>
                  <a:cubicBezTo>
                    <a:pt x="78" y="98"/>
                    <a:pt x="78" y="98"/>
                    <a:pt x="78" y="98"/>
                  </a:cubicBezTo>
                  <a:cubicBezTo>
                    <a:pt x="78" y="98"/>
                    <a:pt x="78" y="73"/>
                    <a:pt x="78" y="64"/>
                  </a:cubicBezTo>
                  <a:cubicBezTo>
                    <a:pt x="78" y="54"/>
                    <a:pt x="75" y="49"/>
                    <a:pt x="67" y="49"/>
                  </a:cubicBezTo>
                  <a:cubicBezTo>
                    <a:pt x="59" y="49"/>
                    <a:pt x="55" y="54"/>
                    <a:pt x="55" y="64"/>
                  </a:cubicBezTo>
                  <a:cubicBezTo>
                    <a:pt x="55" y="74"/>
                    <a:pt x="55" y="98"/>
                    <a:pt x="55" y="98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1"/>
                    <a:pt x="61" y="30"/>
                    <a:pt x="75" y="30"/>
                  </a:cubicBezTo>
                  <a:cubicBezTo>
                    <a:pt x="89" y="30"/>
                    <a:pt x="98" y="39"/>
                    <a:pt x="98" y="56"/>
                  </a:cubicBezTo>
                  <a:cubicBezTo>
                    <a:pt x="98" y="74"/>
                    <a:pt x="98" y="98"/>
                    <a:pt x="98" y="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1" name="Group 27">
            <a:extLst>
              <a:ext uri="{FF2B5EF4-FFF2-40B4-BE49-F238E27FC236}">
                <a16:creationId xmlns:a16="http://schemas.microsoft.com/office/drawing/2014/main" id="{E3AF104E-2A43-4CDA-8124-DA0F81C3319F}"/>
              </a:ext>
            </a:extLst>
          </p:cNvPr>
          <p:cNvGrpSpPr/>
          <p:nvPr/>
        </p:nvGrpSpPr>
        <p:grpSpPr>
          <a:xfrm>
            <a:off x="6357599" y="1786994"/>
            <a:ext cx="529501" cy="529501"/>
            <a:chOff x="4378325" y="2157413"/>
            <a:chExt cx="392113" cy="392113"/>
          </a:xfrm>
        </p:grpSpPr>
        <p:sp>
          <p:nvSpPr>
            <p:cNvPr id="12" name="Oval 113">
              <a:extLst>
                <a:ext uri="{FF2B5EF4-FFF2-40B4-BE49-F238E27FC236}">
                  <a16:creationId xmlns:a16="http://schemas.microsoft.com/office/drawing/2014/main" id="{1B0B2674-22B3-40F5-BCC7-A69CED4832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2157413"/>
              <a:ext cx="392113" cy="392113"/>
            </a:xfrm>
            <a:prstGeom prst="ellipse">
              <a:avLst/>
            </a:prstGeom>
            <a:solidFill>
              <a:srgbClr val="2D2D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4">
              <a:extLst>
                <a:ext uri="{FF2B5EF4-FFF2-40B4-BE49-F238E27FC236}">
                  <a16:creationId xmlns:a16="http://schemas.microsoft.com/office/drawing/2014/main" id="{94D6FB5C-5CB8-4E04-BEB5-750240FEA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9763" y="2230438"/>
              <a:ext cx="247650" cy="241300"/>
            </a:xfrm>
            <a:custGeom>
              <a:avLst/>
              <a:gdLst>
                <a:gd name="T0" fmla="*/ 63 w 126"/>
                <a:gd name="T1" fmla="*/ 0 h 123"/>
                <a:gd name="T2" fmla="*/ 0 w 126"/>
                <a:gd name="T3" fmla="*/ 63 h 123"/>
                <a:gd name="T4" fmla="*/ 42 w 126"/>
                <a:gd name="T5" fmla="*/ 123 h 123"/>
                <a:gd name="T6" fmla="*/ 42 w 126"/>
                <a:gd name="T7" fmla="*/ 123 h 123"/>
                <a:gd name="T8" fmla="*/ 44 w 126"/>
                <a:gd name="T9" fmla="*/ 123 h 123"/>
                <a:gd name="T10" fmla="*/ 47 w 126"/>
                <a:gd name="T11" fmla="*/ 119 h 123"/>
                <a:gd name="T12" fmla="*/ 47 w 126"/>
                <a:gd name="T13" fmla="*/ 119 h 123"/>
                <a:gd name="T14" fmla="*/ 47 w 126"/>
                <a:gd name="T15" fmla="*/ 119 h 123"/>
                <a:gd name="T16" fmla="*/ 47 w 126"/>
                <a:gd name="T17" fmla="*/ 108 h 123"/>
                <a:gd name="T18" fmla="*/ 34 w 126"/>
                <a:gd name="T19" fmla="*/ 108 h 123"/>
                <a:gd name="T20" fmla="*/ 25 w 126"/>
                <a:gd name="T21" fmla="*/ 98 h 123"/>
                <a:gd name="T22" fmla="*/ 17 w 126"/>
                <a:gd name="T23" fmla="*/ 89 h 123"/>
                <a:gd name="T24" fmla="*/ 26 w 126"/>
                <a:gd name="T25" fmla="*/ 90 h 123"/>
                <a:gd name="T26" fmla="*/ 40 w 126"/>
                <a:gd name="T27" fmla="*/ 101 h 123"/>
                <a:gd name="T28" fmla="*/ 48 w 126"/>
                <a:gd name="T29" fmla="*/ 99 h 123"/>
                <a:gd name="T30" fmla="*/ 51 w 126"/>
                <a:gd name="T31" fmla="*/ 92 h 123"/>
                <a:gd name="T32" fmla="*/ 22 w 126"/>
                <a:gd name="T33" fmla="*/ 62 h 123"/>
                <a:gd name="T34" fmla="*/ 29 w 126"/>
                <a:gd name="T35" fmla="*/ 43 h 123"/>
                <a:gd name="T36" fmla="*/ 30 w 126"/>
                <a:gd name="T37" fmla="*/ 26 h 123"/>
                <a:gd name="T38" fmla="*/ 47 w 126"/>
                <a:gd name="T39" fmla="*/ 33 h 123"/>
                <a:gd name="T40" fmla="*/ 63 w 126"/>
                <a:gd name="T41" fmla="*/ 31 h 123"/>
                <a:gd name="T42" fmla="*/ 63 w 126"/>
                <a:gd name="T43" fmla="*/ 31 h 123"/>
                <a:gd name="T44" fmla="*/ 63 w 126"/>
                <a:gd name="T45" fmla="*/ 31 h 123"/>
                <a:gd name="T46" fmla="*/ 63 w 126"/>
                <a:gd name="T47" fmla="*/ 31 h 123"/>
                <a:gd name="T48" fmla="*/ 63 w 126"/>
                <a:gd name="T49" fmla="*/ 31 h 123"/>
                <a:gd name="T50" fmla="*/ 79 w 126"/>
                <a:gd name="T51" fmla="*/ 33 h 123"/>
                <a:gd name="T52" fmla="*/ 96 w 126"/>
                <a:gd name="T53" fmla="*/ 26 h 123"/>
                <a:gd name="T54" fmla="*/ 97 w 126"/>
                <a:gd name="T55" fmla="*/ 43 h 123"/>
                <a:gd name="T56" fmla="*/ 104 w 126"/>
                <a:gd name="T57" fmla="*/ 62 h 123"/>
                <a:gd name="T58" fmla="*/ 75 w 126"/>
                <a:gd name="T59" fmla="*/ 92 h 123"/>
                <a:gd name="T60" fmla="*/ 79 w 126"/>
                <a:gd name="T61" fmla="*/ 103 h 123"/>
                <a:gd name="T62" fmla="*/ 79 w 126"/>
                <a:gd name="T63" fmla="*/ 119 h 123"/>
                <a:gd name="T64" fmla="*/ 82 w 126"/>
                <a:gd name="T65" fmla="*/ 123 h 123"/>
                <a:gd name="T66" fmla="*/ 83 w 126"/>
                <a:gd name="T67" fmla="*/ 123 h 123"/>
                <a:gd name="T68" fmla="*/ 84 w 126"/>
                <a:gd name="T69" fmla="*/ 123 h 123"/>
                <a:gd name="T70" fmla="*/ 126 w 126"/>
                <a:gd name="T71" fmla="*/ 63 h 123"/>
                <a:gd name="T72" fmla="*/ 63 w 126"/>
                <a:gd name="T73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6" h="123">
                  <a:moveTo>
                    <a:pt x="63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1"/>
                    <a:pt x="17" y="114"/>
                    <a:pt x="42" y="123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43" y="123"/>
                    <a:pt x="43" y="123"/>
                    <a:pt x="44" y="123"/>
                  </a:cubicBezTo>
                  <a:cubicBezTo>
                    <a:pt x="46" y="123"/>
                    <a:pt x="47" y="122"/>
                    <a:pt x="47" y="119"/>
                  </a:cubicBezTo>
                  <a:cubicBezTo>
                    <a:pt x="47" y="119"/>
                    <a:pt x="47" y="119"/>
                    <a:pt x="47" y="119"/>
                  </a:cubicBezTo>
                  <a:cubicBezTo>
                    <a:pt x="47" y="119"/>
                    <a:pt x="47" y="119"/>
                    <a:pt x="47" y="119"/>
                  </a:cubicBezTo>
                  <a:cubicBezTo>
                    <a:pt x="47" y="116"/>
                    <a:pt x="47" y="112"/>
                    <a:pt x="47" y="108"/>
                  </a:cubicBezTo>
                  <a:cubicBezTo>
                    <a:pt x="43" y="109"/>
                    <a:pt x="37" y="110"/>
                    <a:pt x="34" y="108"/>
                  </a:cubicBezTo>
                  <a:cubicBezTo>
                    <a:pt x="30" y="106"/>
                    <a:pt x="27" y="103"/>
                    <a:pt x="25" y="98"/>
                  </a:cubicBezTo>
                  <a:cubicBezTo>
                    <a:pt x="23" y="92"/>
                    <a:pt x="17" y="90"/>
                    <a:pt x="17" y="89"/>
                  </a:cubicBezTo>
                  <a:cubicBezTo>
                    <a:pt x="16" y="88"/>
                    <a:pt x="23" y="86"/>
                    <a:pt x="26" y="90"/>
                  </a:cubicBezTo>
                  <a:cubicBezTo>
                    <a:pt x="30" y="94"/>
                    <a:pt x="33" y="102"/>
                    <a:pt x="40" y="101"/>
                  </a:cubicBezTo>
                  <a:cubicBezTo>
                    <a:pt x="44" y="100"/>
                    <a:pt x="46" y="100"/>
                    <a:pt x="48" y="99"/>
                  </a:cubicBezTo>
                  <a:cubicBezTo>
                    <a:pt x="48" y="97"/>
                    <a:pt x="49" y="94"/>
                    <a:pt x="51" y="92"/>
                  </a:cubicBezTo>
                  <a:cubicBezTo>
                    <a:pt x="34" y="89"/>
                    <a:pt x="22" y="80"/>
                    <a:pt x="22" y="62"/>
                  </a:cubicBezTo>
                  <a:cubicBezTo>
                    <a:pt x="22" y="54"/>
                    <a:pt x="25" y="47"/>
                    <a:pt x="29" y="43"/>
                  </a:cubicBezTo>
                  <a:cubicBezTo>
                    <a:pt x="28" y="39"/>
                    <a:pt x="27" y="30"/>
                    <a:pt x="30" y="26"/>
                  </a:cubicBezTo>
                  <a:cubicBezTo>
                    <a:pt x="30" y="26"/>
                    <a:pt x="35" y="24"/>
                    <a:pt x="47" y="33"/>
                  </a:cubicBezTo>
                  <a:cubicBezTo>
                    <a:pt x="52" y="32"/>
                    <a:pt x="57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9" y="31"/>
                    <a:pt x="74" y="32"/>
                    <a:pt x="79" y="33"/>
                  </a:cubicBezTo>
                  <a:cubicBezTo>
                    <a:pt x="92" y="24"/>
                    <a:pt x="96" y="26"/>
                    <a:pt x="96" y="26"/>
                  </a:cubicBezTo>
                  <a:cubicBezTo>
                    <a:pt x="99" y="30"/>
                    <a:pt x="98" y="39"/>
                    <a:pt x="97" y="43"/>
                  </a:cubicBezTo>
                  <a:cubicBezTo>
                    <a:pt x="101" y="47"/>
                    <a:pt x="104" y="54"/>
                    <a:pt x="104" y="62"/>
                  </a:cubicBezTo>
                  <a:cubicBezTo>
                    <a:pt x="104" y="80"/>
                    <a:pt x="92" y="89"/>
                    <a:pt x="75" y="92"/>
                  </a:cubicBezTo>
                  <a:cubicBezTo>
                    <a:pt x="79" y="95"/>
                    <a:pt x="79" y="101"/>
                    <a:pt x="79" y="103"/>
                  </a:cubicBezTo>
                  <a:cubicBezTo>
                    <a:pt x="79" y="105"/>
                    <a:pt x="79" y="119"/>
                    <a:pt x="79" y="119"/>
                  </a:cubicBezTo>
                  <a:cubicBezTo>
                    <a:pt x="79" y="122"/>
                    <a:pt x="80" y="123"/>
                    <a:pt x="82" y="123"/>
                  </a:cubicBezTo>
                  <a:cubicBezTo>
                    <a:pt x="83" y="123"/>
                    <a:pt x="83" y="123"/>
                    <a:pt x="83" y="123"/>
                  </a:cubicBezTo>
                  <a:cubicBezTo>
                    <a:pt x="84" y="123"/>
                    <a:pt x="84" y="123"/>
                    <a:pt x="84" y="123"/>
                  </a:cubicBezTo>
                  <a:cubicBezTo>
                    <a:pt x="109" y="114"/>
                    <a:pt x="126" y="91"/>
                    <a:pt x="126" y="63"/>
                  </a:cubicBezTo>
                  <a:cubicBezTo>
                    <a:pt x="126" y="28"/>
                    <a:pt x="98" y="0"/>
                    <a:pt x="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398969A5-9D57-471A-BABD-1D428EC1C0CC}"/>
              </a:ext>
            </a:extLst>
          </p:cNvPr>
          <p:cNvSpPr txBox="1">
            <a:spLocks/>
          </p:cNvSpPr>
          <p:nvPr/>
        </p:nvSpPr>
        <p:spPr>
          <a:xfrm>
            <a:off x="6926100" y="1851037"/>
            <a:ext cx="3111628" cy="37498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github.com/</a:t>
            </a:r>
            <a:r>
              <a:rPr lang="en-US" sz="2000" dirty="0" err="1"/>
              <a:t>marcominerva</a:t>
            </a:r>
            <a:endParaRPr lang="en-US" sz="200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F31C7C2-9821-4E4F-909E-70F7793B6632}"/>
              </a:ext>
            </a:extLst>
          </p:cNvPr>
          <p:cNvSpPr txBox="1">
            <a:spLocks/>
          </p:cNvSpPr>
          <p:nvPr/>
        </p:nvSpPr>
        <p:spPr>
          <a:xfrm>
            <a:off x="6862622" y="2631772"/>
            <a:ext cx="2781548" cy="31576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@marcominerva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1B14AB9-9041-4FB3-9A78-D70A4A6F0474}"/>
              </a:ext>
            </a:extLst>
          </p:cNvPr>
          <p:cNvSpPr txBox="1">
            <a:spLocks/>
          </p:cNvSpPr>
          <p:nvPr/>
        </p:nvSpPr>
        <p:spPr>
          <a:xfrm>
            <a:off x="6908053" y="3395354"/>
            <a:ext cx="3566351" cy="36320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linkedin.com/in/</a:t>
            </a:r>
            <a:r>
              <a:rPr lang="en-US" sz="2000" dirty="0" err="1"/>
              <a:t>marcominerva</a:t>
            </a:r>
            <a:endParaRPr lang="en-US" sz="2000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3B7828E5-1199-46A9-8CC2-5D37BF4CB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654" y="1018432"/>
            <a:ext cx="545245" cy="545245"/>
          </a:xfrm>
          <a:prstGeom prst="rect">
            <a:avLst/>
          </a:prstGeom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B11EF91E-4D20-4F19-8A9D-503BAE0D3D61}"/>
              </a:ext>
            </a:extLst>
          </p:cNvPr>
          <p:cNvSpPr txBox="1">
            <a:spLocks/>
          </p:cNvSpPr>
          <p:nvPr/>
        </p:nvSpPr>
        <p:spPr>
          <a:xfrm>
            <a:off x="6906599" y="1178546"/>
            <a:ext cx="3326079" cy="363203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youtube.com/</a:t>
            </a:r>
            <a:r>
              <a:rPr lang="en-US" dirty="0" err="1"/>
              <a:t>marcominerva</a:t>
            </a:r>
            <a:endParaRPr lang="en-US" dirty="0"/>
          </a:p>
        </p:txBody>
      </p:sp>
      <p:pic>
        <p:nvPicPr>
          <p:cNvPr id="19" name="Picture 2" descr="Circle, gaming, round icon, twitch, video icon - Free download">
            <a:extLst>
              <a:ext uri="{FF2B5EF4-FFF2-40B4-BE49-F238E27FC236}">
                <a16:creationId xmlns:a16="http://schemas.microsoft.com/office/drawing/2014/main" id="{D9604A67-126B-43BA-B505-AC1D2CF49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706" y="274761"/>
            <a:ext cx="566394" cy="56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A86D629C-1E04-4583-ADFC-0A7158ED0403}"/>
              </a:ext>
            </a:extLst>
          </p:cNvPr>
          <p:cNvSpPr txBox="1">
            <a:spLocks/>
          </p:cNvSpPr>
          <p:nvPr/>
        </p:nvSpPr>
        <p:spPr>
          <a:xfrm>
            <a:off x="6926100" y="376356"/>
            <a:ext cx="3326079" cy="36320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twitch.tv/</a:t>
            </a:r>
            <a:r>
              <a:rPr lang="en-US" sz="2000" dirty="0" err="1"/>
              <a:t>marcominerva</a:t>
            </a:r>
            <a:endParaRPr lang="en-US" sz="2000" dirty="0"/>
          </a:p>
        </p:txBody>
      </p:sp>
      <p:pic>
        <p:nvPicPr>
          <p:cNvPr id="23" name="Immagine 22" descr="Immagine che contiene disegnando, segnale&#10;&#10;Descrizione generata automaticamente">
            <a:extLst>
              <a:ext uri="{FF2B5EF4-FFF2-40B4-BE49-F238E27FC236}">
                <a16:creationId xmlns:a16="http://schemas.microsoft.com/office/drawing/2014/main" id="{FFA7AAF9-62D6-4C98-B03C-554D0EE16D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919" y="5698301"/>
            <a:ext cx="1699488" cy="685679"/>
          </a:xfrm>
          <a:prstGeom prst="rect">
            <a:avLst/>
          </a:prstGeom>
        </p:spPr>
      </p:pic>
      <p:sp>
        <p:nvSpPr>
          <p:cNvPr id="21" name="Oval 46">
            <a:extLst>
              <a:ext uri="{FF2B5EF4-FFF2-40B4-BE49-F238E27FC236}">
                <a16:creationId xmlns:a16="http://schemas.microsoft.com/office/drawing/2014/main" id="{6003A63E-6303-4B65-9E2B-28CB06E04A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848" y="2445885"/>
            <a:ext cx="522817" cy="522817"/>
          </a:xfrm>
          <a:prstGeom prst="ellipse">
            <a:avLst/>
          </a:prstGeom>
          <a:solidFill>
            <a:srgbClr val="1AB2E8"/>
          </a:solidFill>
          <a:ln>
            <a:noFill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22" name="Freeform 47">
            <a:extLst>
              <a:ext uri="{FF2B5EF4-FFF2-40B4-BE49-F238E27FC236}">
                <a16:creationId xmlns:a16="http://schemas.microsoft.com/office/drawing/2014/main" id="{86E7F76C-14F5-4296-A218-681F8A1DBE3F}"/>
              </a:ext>
            </a:extLst>
          </p:cNvPr>
          <p:cNvSpPr>
            <a:spLocks/>
          </p:cNvSpPr>
          <p:nvPr/>
        </p:nvSpPr>
        <p:spPr bwMode="auto">
          <a:xfrm>
            <a:off x="568081" y="2600401"/>
            <a:ext cx="262466" cy="211667"/>
          </a:xfrm>
          <a:custGeom>
            <a:avLst/>
            <a:gdLst>
              <a:gd name="T0" fmla="*/ 90 w 100"/>
              <a:gd name="T1" fmla="*/ 20 h 81"/>
              <a:gd name="T2" fmla="*/ 32 w 100"/>
              <a:gd name="T3" fmla="*/ 81 h 81"/>
              <a:gd name="T4" fmla="*/ 0 w 100"/>
              <a:gd name="T5" fmla="*/ 72 h 81"/>
              <a:gd name="T6" fmla="*/ 31 w 100"/>
              <a:gd name="T7" fmla="*/ 63 h 81"/>
              <a:gd name="T8" fmla="*/ 12 w 100"/>
              <a:gd name="T9" fmla="*/ 49 h 81"/>
              <a:gd name="T10" fmla="*/ 21 w 100"/>
              <a:gd name="T11" fmla="*/ 48 h 81"/>
              <a:gd name="T12" fmla="*/ 4 w 100"/>
              <a:gd name="T13" fmla="*/ 28 h 81"/>
              <a:gd name="T14" fmla="*/ 14 w 100"/>
              <a:gd name="T15" fmla="*/ 31 h 81"/>
              <a:gd name="T16" fmla="*/ 7 w 100"/>
              <a:gd name="T17" fmla="*/ 3 h 81"/>
              <a:gd name="T18" fmla="*/ 50 w 100"/>
              <a:gd name="T19" fmla="*/ 25 h 81"/>
              <a:gd name="T20" fmla="*/ 70 w 100"/>
              <a:gd name="T21" fmla="*/ 0 h 81"/>
              <a:gd name="T22" fmla="*/ 85 w 100"/>
              <a:gd name="T23" fmla="*/ 6 h 81"/>
              <a:gd name="T24" fmla="*/ 98 w 100"/>
              <a:gd name="T25" fmla="*/ 1 h 81"/>
              <a:gd name="T26" fmla="*/ 89 w 100"/>
              <a:gd name="T27" fmla="*/ 12 h 81"/>
              <a:gd name="T28" fmla="*/ 100 w 100"/>
              <a:gd name="T29" fmla="*/ 9 h 81"/>
              <a:gd name="T30" fmla="*/ 90 w 100"/>
              <a:gd name="T31" fmla="*/ 2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0" h="81">
                <a:moveTo>
                  <a:pt x="90" y="20"/>
                </a:moveTo>
                <a:cubicBezTo>
                  <a:pt x="91" y="49"/>
                  <a:pt x="70" y="81"/>
                  <a:pt x="32" y="81"/>
                </a:cubicBezTo>
                <a:cubicBezTo>
                  <a:pt x="20" y="81"/>
                  <a:pt x="9" y="77"/>
                  <a:pt x="0" y="72"/>
                </a:cubicBezTo>
                <a:cubicBezTo>
                  <a:pt x="11" y="73"/>
                  <a:pt x="22" y="70"/>
                  <a:pt x="31" y="63"/>
                </a:cubicBezTo>
                <a:cubicBezTo>
                  <a:pt x="22" y="63"/>
                  <a:pt x="14" y="57"/>
                  <a:pt x="12" y="49"/>
                </a:cubicBezTo>
                <a:cubicBezTo>
                  <a:pt x="15" y="49"/>
                  <a:pt x="18" y="49"/>
                  <a:pt x="21" y="48"/>
                </a:cubicBezTo>
                <a:cubicBezTo>
                  <a:pt x="11" y="47"/>
                  <a:pt x="4" y="38"/>
                  <a:pt x="4" y="28"/>
                </a:cubicBezTo>
                <a:cubicBezTo>
                  <a:pt x="7" y="30"/>
                  <a:pt x="10" y="31"/>
                  <a:pt x="14" y="31"/>
                </a:cubicBezTo>
                <a:cubicBezTo>
                  <a:pt x="4" y="25"/>
                  <a:pt x="2" y="13"/>
                  <a:pt x="7" y="3"/>
                </a:cubicBezTo>
                <a:cubicBezTo>
                  <a:pt x="17" y="16"/>
                  <a:pt x="33" y="24"/>
                  <a:pt x="50" y="25"/>
                </a:cubicBezTo>
                <a:cubicBezTo>
                  <a:pt x="47" y="12"/>
                  <a:pt x="56" y="0"/>
                  <a:pt x="70" y="0"/>
                </a:cubicBezTo>
                <a:cubicBezTo>
                  <a:pt x="75" y="0"/>
                  <a:pt x="81" y="2"/>
                  <a:pt x="85" y="6"/>
                </a:cubicBezTo>
                <a:cubicBezTo>
                  <a:pt x="89" y="5"/>
                  <a:pt x="94" y="3"/>
                  <a:pt x="98" y="1"/>
                </a:cubicBezTo>
                <a:cubicBezTo>
                  <a:pt x="96" y="6"/>
                  <a:pt x="93" y="10"/>
                  <a:pt x="89" y="12"/>
                </a:cubicBezTo>
                <a:cubicBezTo>
                  <a:pt x="93" y="12"/>
                  <a:pt x="97" y="11"/>
                  <a:pt x="100" y="9"/>
                </a:cubicBezTo>
                <a:cubicBezTo>
                  <a:pt x="98" y="13"/>
                  <a:pt x="94" y="17"/>
                  <a:pt x="90" y="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24" name="Rectangle 59">
            <a:extLst>
              <a:ext uri="{FF2B5EF4-FFF2-40B4-BE49-F238E27FC236}">
                <a16:creationId xmlns:a16="http://schemas.microsoft.com/office/drawing/2014/main" id="{42EA5F7D-1740-41C8-B41F-3937C9FDC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316" y="2290913"/>
            <a:ext cx="2117" cy="23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C4DCE52-18B7-4680-BB0A-D0FBEF47C2AB}"/>
              </a:ext>
            </a:extLst>
          </p:cNvPr>
          <p:cNvGrpSpPr/>
          <p:nvPr/>
        </p:nvGrpSpPr>
        <p:grpSpPr>
          <a:xfrm>
            <a:off x="445121" y="3187853"/>
            <a:ext cx="547462" cy="545244"/>
            <a:chOff x="2809875" y="2679700"/>
            <a:chExt cx="392113" cy="390525"/>
          </a:xfrm>
        </p:grpSpPr>
        <p:sp>
          <p:nvSpPr>
            <p:cNvPr id="26" name="Oval 70">
              <a:extLst>
                <a:ext uri="{FF2B5EF4-FFF2-40B4-BE49-F238E27FC236}">
                  <a16:creationId xmlns:a16="http://schemas.microsoft.com/office/drawing/2014/main" id="{3123C544-3C2A-4EB3-9B5D-9FE0C4369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9875" y="2679700"/>
              <a:ext cx="392113" cy="390525"/>
            </a:xfrm>
            <a:prstGeom prst="ellipse">
              <a:avLst/>
            </a:prstGeom>
            <a:solidFill>
              <a:srgbClr val="008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7" name="Freeform 71">
              <a:extLst>
                <a:ext uri="{FF2B5EF4-FFF2-40B4-BE49-F238E27FC236}">
                  <a16:creationId xmlns:a16="http://schemas.microsoft.com/office/drawing/2014/main" id="{8F957D45-2E01-478E-AFFC-5E514400BC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8300" y="2771775"/>
              <a:ext cx="192088" cy="192088"/>
            </a:xfrm>
            <a:custGeom>
              <a:avLst/>
              <a:gdLst>
                <a:gd name="T0" fmla="*/ 23 w 98"/>
                <a:gd name="T1" fmla="*/ 98 h 98"/>
                <a:gd name="T2" fmla="*/ 2 w 98"/>
                <a:gd name="T3" fmla="*/ 98 h 98"/>
                <a:gd name="T4" fmla="*/ 2 w 98"/>
                <a:gd name="T5" fmla="*/ 32 h 98"/>
                <a:gd name="T6" fmla="*/ 23 w 98"/>
                <a:gd name="T7" fmla="*/ 32 h 98"/>
                <a:gd name="T8" fmla="*/ 23 w 98"/>
                <a:gd name="T9" fmla="*/ 98 h 98"/>
                <a:gd name="T10" fmla="*/ 12 w 98"/>
                <a:gd name="T11" fmla="*/ 24 h 98"/>
                <a:gd name="T12" fmla="*/ 0 w 98"/>
                <a:gd name="T13" fmla="*/ 12 h 98"/>
                <a:gd name="T14" fmla="*/ 12 w 98"/>
                <a:gd name="T15" fmla="*/ 0 h 98"/>
                <a:gd name="T16" fmla="*/ 24 w 98"/>
                <a:gd name="T17" fmla="*/ 12 h 98"/>
                <a:gd name="T18" fmla="*/ 12 w 98"/>
                <a:gd name="T19" fmla="*/ 24 h 98"/>
                <a:gd name="T20" fmla="*/ 98 w 98"/>
                <a:gd name="T21" fmla="*/ 98 h 98"/>
                <a:gd name="T22" fmla="*/ 78 w 98"/>
                <a:gd name="T23" fmla="*/ 98 h 98"/>
                <a:gd name="T24" fmla="*/ 78 w 98"/>
                <a:gd name="T25" fmla="*/ 64 h 98"/>
                <a:gd name="T26" fmla="*/ 67 w 98"/>
                <a:gd name="T27" fmla="*/ 49 h 98"/>
                <a:gd name="T28" fmla="*/ 55 w 98"/>
                <a:gd name="T29" fmla="*/ 64 h 98"/>
                <a:gd name="T30" fmla="*/ 55 w 98"/>
                <a:gd name="T31" fmla="*/ 98 h 98"/>
                <a:gd name="T32" fmla="*/ 35 w 98"/>
                <a:gd name="T33" fmla="*/ 98 h 98"/>
                <a:gd name="T34" fmla="*/ 35 w 98"/>
                <a:gd name="T35" fmla="*/ 32 h 98"/>
                <a:gd name="T36" fmla="*/ 55 w 98"/>
                <a:gd name="T37" fmla="*/ 32 h 98"/>
                <a:gd name="T38" fmla="*/ 55 w 98"/>
                <a:gd name="T39" fmla="*/ 41 h 98"/>
                <a:gd name="T40" fmla="*/ 75 w 98"/>
                <a:gd name="T41" fmla="*/ 30 h 98"/>
                <a:gd name="T42" fmla="*/ 98 w 98"/>
                <a:gd name="T43" fmla="*/ 56 h 98"/>
                <a:gd name="T44" fmla="*/ 98 w 98"/>
                <a:gd name="T4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98">
                  <a:moveTo>
                    <a:pt x="23" y="98"/>
                  </a:moveTo>
                  <a:cubicBezTo>
                    <a:pt x="2" y="98"/>
                    <a:pt x="2" y="98"/>
                    <a:pt x="2" y="98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98"/>
                  </a:lnTo>
                  <a:close/>
                  <a:moveTo>
                    <a:pt x="12" y="24"/>
                  </a:moveTo>
                  <a:cubicBezTo>
                    <a:pt x="6" y="24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8"/>
                    <a:pt x="19" y="24"/>
                    <a:pt x="12" y="24"/>
                  </a:cubicBezTo>
                  <a:close/>
                  <a:moveTo>
                    <a:pt x="98" y="98"/>
                  </a:moveTo>
                  <a:cubicBezTo>
                    <a:pt x="78" y="98"/>
                    <a:pt x="78" y="98"/>
                    <a:pt x="78" y="98"/>
                  </a:cubicBezTo>
                  <a:cubicBezTo>
                    <a:pt x="78" y="98"/>
                    <a:pt x="78" y="73"/>
                    <a:pt x="78" y="64"/>
                  </a:cubicBezTo>
                  <a:cubicBezTo>
                    <a:pt x="78" y="54"/>
                    <a:pt x="75" y="49"/>
                    <a:pt x="67" y="49"/>
                  </a:cubicBezTo>
                  <a:cubicBezTo>
                    <a:pt x="59" y="49"/>
                    <a:pt x="55" y="54"/>
                    <a:pt x="55" y="64"/>
                  </a:cubicBezTo>
                  <a:cubicBezTo>
                    <a:pt x="55" y="74"/>
                    <a:pt x="55" y="98"/>
                    <a:pt x="55" y="98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1"/>
                    <a:pt x="61" y="30"/>
                    <a:pt x="75" y="30"/>
                  </a:cubicBezTo>
                  <a:cubicBezTo>
                    <a:pt x="89" y="30"/>
                    <a:pt x="98" y="39"/>
                    <a:pt x="98" y="56"/>
                  </a:cubicBezTo>
                  <a:cubicBezTo>
                    <a:pt x="98" y="74"/>
                    <a:pt x="98" y="98"/>
                    <a:pt x="98" y="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9D17FC5-FDF1-4913-9BE9-752ACA103A9B}"/>
              </a:ext>
            </a:extLst>
          </p:cNvPr>
          <p:cNvGrpSpPr/>
          <p:nvPr/>
        </p:nvGrpSpPr>
        <p:grpSpPr>
          <a:xfrm>
            <a:off x="454066" y="1739107"/>
            <a:ext cx="529501" cy="529501"/>
            <a:chOff x="4378325" y="2157413"/>
            <a:chExt cx="392113" cy="392113"/>
          </a:xfrm>
        </p:grpSpPr>
        <p:sp>
          <p:nvSpPr>
            <p:cNvPr id="29" name="Oval 113">
              <a:extLst>
                <a:ext uri="{FF2B5EF4-FFF2-40B4-BE49-F238E27FC236}">
                  <a16:creationId xmlns:a16="http://schemas.microsoft.com/office/drawing/2014/main" id="{9E03E7E5-E69F-4838-8479-923DB6EED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2157413"/>
              <a:ext cx="392113" cy="392113"/>
            </a:xfrm>
            <a:prstGeom prst="ellipse">
              <a:avLst/>
            </a:prstGeom>
            <a:solidFill>
              <a:srgbClr val="2D2D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14">
              <a:extLst>
                <a:ext uri="{FF2B5EF4-FFF2-40B4-BE49-F238E27FC236}">
                  <a16:creationId xmlns:a16="http://schemas.microsoft.com/office/drawing/2014/main" id="{6530BEFF-AC49-49C3-85CC-24765CBA2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9763" y="2230438"/>
              <a:ext cx="247650" cy="241300"/>
            </a:xfrm>
            <a:custGeom>
              <a:avLst/>
              <a:gdLst>
                <a:gd name="T0" fmla="*/ 63 w 126"/>
                <a:gd name="T1" fmla="*/ 0 h 123"/>
                <a:gd name="T2" fmla="*/ 0 w 126"/>
                <a:gd name="T3" fmla="*/ 63 h 123"/>
                <a:gd name="T4" fmla="*/ 42 w 126"/>
                <a:gd name="T5" fmla="*/ 123 h 123"/>
                <a:gd name="T6" fmla="*/ 42 w 126"/>
                <a:gd name="T7" fmla="*/ 123 h 123"/>
                <a:gd name="T8" fmla="*/ 44 w 126"/>
                <a:gd name="T9" fmla="*/ 123 h 123"/>
                <a:gd name="T10" fmla="*/ 47 w 126"/>
                <a:gd name="T11" fmla="*/ 119 h 123"/>
                <a:gd name="T12" fmla="*/ 47 w 126"/>
                <a:gd name="T13" fmla="*/ 119 h 123"/>
                <a:gd name="T14" fmla="*/ 47 w 126"/>
                <a:gd name="T15" fmla="*/ 119 h 123"/>
                <a:gd name="T16" fmla="*/ 47 w 126"/>
                <a:gd name="T17" fmla="*/ 108 h 123"/>
                <a:gd name="T18" fmla="*/ 34 w 126"/>
                <a:gd name="T19" fmla="*/ 108 h 123"/>
                <a:gd name="T20" fmla="*/ 25 w 126"/>
                <a:gd name="T21" fmla="*/ 98 h 123"/>
                <a:gd name="T22" fmla="*/ 17 w 126"/>
                <a:gd name="T23" fmla="*/ 89 h 123"/>
                <a:gd name="T24" fmla="*/ 26 w 126"/>
                <a:gd name="T25" fmla="*/ 90 h 123"/>
                <a:gd name="T26" fmla="*/ 40 w 126"/>
                <a:gd name="T27" fmla="*/ 101 h 123"/>
                <a:gd name="T28" fmla="*/ 48 w 126"/>
                <a:gd name="T29" fmla="*/ 99 h 123"/>
                <a:gd name="T30" fmla="*/ 51 w 126"/>
                <a:gd name="T31" fmla="*/ 92 h 123"/>
                <a:gd name="T32" fmla="*/ 22 w 126"/>
                <a:gd name="T33" fmla="*/ 62 h 123"/>
                <a:gd name="T34" fmla="*/ 29 w 126"/>
                <a:gd name="T35" fmla="*/ 43 h 123"/>
                <a:gd name="T36" fmla="*/ 30 w 126"/>
                <a:gd name="T37" fmla="*/ 26 h 123"/>
                <a:gd name="T38" fmla="*/ 47 w 126"/>
                <a:gd name="T39" fmla="*/ 33 h 123"/>
                <a:gd name="T40" fmla="*/ 63 w 126"/>
                <a:gd name="T41" fmla="*/ 31 h 123"/>
                <a:gd name="T42" fmla="*/ 63 w 126"/>
                <a:gd name="T43" fmla="*/ 31 h 123"/>
                <a:gd name="T44" fmla="*/ 63 w 126"/>
                <a:gd name="T45" fmla="*/ 31 h 123"/>
                <a:gd name="T46" fmla="*/ 63 w 126"/>
                <a:gd name="T47" fmla="*/ 31 h 123"/>
                <a:gd name="T48" fmla="*/ 63 w 126"/>
                <a:gd name="T49" fmla="*/ 31 h 123"/>
                <a:gd name="T50" fmla="*/ 79 w 126"/>
                <a:gd name="T51" fmla="*/ 33 h 123"/>
                <a:gd name="T52" fmla="*/ 96 w 126"/>
                <a:gd name="T53" fmla="*/ 26 h 123"/>
                <a:gd name="T54" fmla="*/ 97 w 126"/>
                <a:gd name="T55" fmla="*/ 43 h 123"/>
                <a:gd name="T56" fmla="*/ 104 w 126"/>
                <a:gd name="T57" fmla="*/ 62 h 123"/>
                <a:gd name="T58" fmla="*/ 75 w 126"/>
                <a:gd name="T59" fmla="*/ 92 h 123"/>
                <a:gd name="T60" fmla="*/ 79 w 126"/>
                <a:gd name="T61" fmla="*/ 103 h 123"/>
                <a:gd name="T62" fmla="*/ 79 w 126"/>
                <a:gd name="T63" fmla="*/ 119 h 123"/>
                <a:gd name="T64" fmla="*/ 82 w 126"/>
                <a:gd name="T65" fmla="*/ 123 h 123"/>
                <a:gd name="T66" fmla="*/ 83 w 126"/>
                <a:gd name="T67" fmla="*/ 123 h 123"/>
                <a:gd name="T68" fmla="*/ 84 w 126"/>
                <a:gd name="T69" fmla="*/ 123 h 123"/>
                <a:gd name="T70" fmla="*/ 126 w 126"/>
                <a:gd name="T71" fmla="*/ 63 h 123"/>
                <a:gd name="T72" fmla="*/ 63 w 126"/>
                <a:gd name="T73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6" h="123">
                  <a:moveTo>
                    <a:pt x="63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1"/>
                    <a:pt x="17" y="114"/>
                    <a:pt x="42" y="123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43" y="123"/>
                    <a:pt x="43" y="123"/>
                    <a:pt x="44" y="123"/>
                  </a:cubicBezTo>
                  <a:cubicBezTo>
                    <a:pt x="46" y="123"/>
                    <a:pt x="47" y="122"/>
                    <a:pt x="47" y="119"/>
                  </a:cubicBezTo>
                  <a:cubicBezTo>
                    <a:pt x="47" y="119"/>
                    <a:pt x="47" y="119"/>
                    <a:pt x="47" y="119"/>
                  </a:cubicBezTo>
                  <a:cubicBezTo>
                    <a:pt x="47" y="119"/>
                    <a:pt x="47" y="119"/>
                    <a:pt x="47" y="119"/>
                  </a:cubicBezTo>
                  <a:cubicBezTo>
                    <a:pt x="47" y="116"/>
                    <a:pt x="47" y="112"/>
                    <a:pt x="47" y="108"/>
                  </a:cubicBezTo>
                  <a:cubicBezTo>
                    <a:pt x="43" y="109"/>
                    <a:pt x="37" y="110"/>
                    <a:pt x="34" y="108"/>
                  </a:cubicBezTo>
                  <a:cubicBezTo>
                    <a:pt x="30" y="106"/>
                    <a:pt x="27" y="103"/>
                    <a:pt x="25" y="98"/>
                  </a:cubicBezTo>
                  <a:cubicBezTo>
                    <a:pt x="23" y="92"/>
                    <a:pt x="17" y="90"/>
                    <a:pt x="17" y="89"/>
                  </a:cubicBezTo>
                  <a:cubicBezTo>
                    <a:pt x="16" y="88"/>
                    <a:pt x="23" y="86"/>
                    <a:pt x="26" y="90"/>
                  </a:cubicBezTo>
                  <a:cubicBezTo>
                    <a:pt x="30" y="94"/>
                    <a:pt x="33" y="102"/>
                    <a:pt x="40" y="101"/>
                  </a:cubicBezTo>
                  <a:cubicBezTo>
                    <a:pt x="44" y="100"/>
                    <a:pt x="46" y="100"/>
                    <a:pt x="48" y="99"/>
                  </a:cubicBezTo>
                  <a:cubicBezTo>
                    <a:pt x="48" y="97"/>
                    <a:pt x="49" y="94"/>
                    <a:pt x="51" y="92"/>
                  </a:cubicBezTo>
                  <a:cubicBezTo>
                    <a:pt x="34" y="89"/>
                    <a:pt x="22" y="80"/>
                    <a:pt x="22" y="62"/>
                  </a:cubicBezTo>
                  <a:cubicBezTo>
                    <a:pt x="22" y="54"/>
                    <a:pt x="25" y="47"/>
                    <a:pt x="29" y="43"/>
                  </a:cubicBezTo>
                  <a:cubicBezTo>
                    <a:pt x="28" y="39"/>
                    <a:pt x="27" y="30"/>
                    <a:pt x="30" y="26"/>
                  </a:cubicBezTo>
                  <a:cubicBezTo>
                    <a:pt x="30" y="26"/>
                    <a:pt x="35" y="24"/>
                    <a:pt x="47" y="33"/>
                  </a:cubicBezTo>
                  <a:cubicBezTo>
                    <a:pt x="52" y="32"/>
                    <a:pt x="57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9" y="31"/>
                    <a:pt x="74" y="32"/>
                    <a:pt x="79" y="33"/>
                  </a:cubicBezTo>
                  <a:cubicBezTo>
                    <a:pt x="92" y="24"/>
                    <a:pt x="96" y="26"/>
                    <a:pt x="96" y="26"/>
                  </a:cubicBezTo>
                  <a:cubicBezTo>
                    <a:pt x="99" y="30"/>
                    <a:pt x="98" y="39"/>
                    <a:pt x="97" y="43"/>
                  </a:cubicBezTo>
                  <a:cubicBezTo>
                    <a:pt x="101" y="47"/>
                    <a:pt x="104" y="54"/>
                    <a:pt x="104" y="62"/>
                  </a:cubicBezTo>
                  <a:cubicBezTo>
                    <a:pt x="104" y="80"/>
                    <a:pt x="92" y="89"/>
                    <a:pt x="75" y="92"/>
                  </a:cubicBezTo>
                  <a:cubicBezTo>
                    <a:pt x="79" y="95"/>
                    <a:pt x="79" y="101"/>
                    <a:pt x="79" y="103"/>
                  </a:cubicBezTo>
                  <a:cubicBezTo>
                    <a:pt x="79" y="105"/>
                    <a:pt x="79" y="119"/>
                    <a:pt x="79" y="119"/>
                  </a:cubicBezTo>
                  <a:cubicBezTo>
                    <a:pt x="79" y="122"/>
                    <a:pt x="80" y="123"/>
                    <a:pt x="82" y="123"/>
                  </a:cubicBezTo>
                  <a:cubicBezTo>
                    <a:pt x="83" y="123"/>
                    <a:pt x="83" y="123"/>
                    <a:pt x="83" y="123"/>
                  </a:cubicBezTo>
                  <a:cubicBezTo>
                    <a:pt x="84" y="123"/>
                    <a:pt x="84" y="123"/>
                    <a:pt x="84" y="123"/>
                  </a:cubicBezTo>
                  <a:cubicBezTo>
                    <a:pt x="109" y="114"/>
                    <a:pt x="126" y="91"/>
                    <a:pt x="126" y="63"/>
                  </a:cubicBezTo>
                  <a:cubicBezTo>
                    <a:pt x="126" y="28"/>
                    <a:pt x="98" y="0"/>
                    <a:pt x="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EF47F351-21AD-42C3-B2A3-D6F136A7F981}"/>
              </a:ext>
            </a:extLst>
          </p:cNvPr>
          <p:cNvSpPr txBox="1">
            <a:spLocks/>
          </p:cNvSpPr>
          <p:nvPr/>
        </p:nvSpPr>
        <p:spPr>
          <a:xfrm>
            <a:off x="1022567" y="1803150"/>
            <a:ext cx="3111628" cy="37498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github.com/</a:t>
            </a:r>
            <a:r>
              <a:rPr lang="en-US" sz="2000" dirty="0" err="1"/>
              <a:t>andreatosato</a:t>
            </a:r>
            <a:endParaRPr lang="en-US" sz="2000" dirty="0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29AEC58-253A-45DD-AA0F-B195AE69C26E}"/>
              </a:ext>
            </a:extLst>
          </p:cNvPr>
          <p:cNvSpPr txBox="1">
            <a:spLocks/>
          </p:cNvSpPr>
          <p:nvPr/>
        </p:nvSpPr>
        <p:spPr>
          <a:xfrm>
            <a:off x="959089" y="2583885"/>
            <a:ext cx="2781548" cy="31576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@ATosato86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7B88E733-C823-4C35-87F5-AED411A07D37}"/>
              </a:ext>
            </a:extLst>
          </p:cNvPr>
          <p:cNvSpPr txBox="1">
            <a:spLocks/>
          </p:cNvSpPr>
          <p:nvPr/>
        </p:nvSpPr>
        <p:spPr>
          <a:xfrm>
            <a:off x="1004520" y="3347467"/>
            <a:ext cx="3566351" cy="36320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linkedin.com/in/</a:t>
            </a:r>
            <a:r>
              <a:rPr lang="en-US" sz="2000" dirty="0" err="1"/>
              <a:t>andreatosato</a:t>
            </a:r>
            <a:endParaRPr lang="en-US" sz="2000" dirty="0"/>
          </a:p>
        </p:txBody>
      </p:sp>
      <p:pic>
        <p:nvPicPr>
          <p:cNvPr id="34" name="Immagine 16">
            <a:extLst>
              <a:ext uri="{FF2B5EF4-FFF2-40B4-BE49-F238E27FC236}">
                <a16:creationId xmlns:a16="http://schemas.microsoft.com/office/drawing/2014/main" id="{808AD21C-937C-4F2A-830D-C97F3CB0D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21" y="970545"/>
            <a:ext cx="545245" cy="545245"/>
          </a:xfrm>
          <a:prstGeom prst="rect">
            <a:avLst/>
          </a:prstGeom>
        </p:spPr>
      </p:pic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18F38FB1-EA3B-4725-8182-B5E080763A21}"/>
              </a:ext>
            </a:extLst>
          </p:cNvPr>
          <p:cNvSpPr txBox="1">
            <a:spLocks/>
          </p:cNvSpPr>
          <p:nvPr/>
        </p:nvSpPr>
        <p:spPr>
          <a:xfrm>
            <a:off x="1003066" y="1130659"/>
            <a:ext cx="3326079" cy="363203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youtube.com/</a:t>
            </a:r>
            <a:r>
              <a:rPr lang="en-US" dirty="0" err="1"/>
              <a:t>cloudgenverona</a:t>
            </a:r>
            <a:endParaRPr lang="en-US" dirty="0"/>
          </a:p>
        </p:txBody>
      </p:sp>
      <p:pic>
        <p:nvPicPr>
          <p:cNvPr id="36" name="Picture 2" descr="Circle, gaming, round icon, twitch, video icon - Free download">
            <a:extLst>
              <a:ext uri="{FF2B5EF4-FFF2-40B4-BE49-F238E27FC236}">
                <a16:creationId xmlns:a16="http://schemas.microsoft.com/office/drawing/2014/main" id="{BFEAAA1F-ADEE-4FCE-ADCB-EA5F66E1B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73" y="226874"/>
            <a:ext cx="566394" cy="56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457D9FFC-FD14-47DC-BBEB-94E353CF868A}"/>
              </a:ext>
            </a:extLst>
          </p:cNvPr>
          <p:cNvSpPr txBox="1">
            <a:spLocks/>
          </p:cNvSpPr>
          <p:nvPr/>
        </p:nvSpPr>
        <p:spPr>
          <a:xfrm>
            <a:off x="1022567" y="328469"/>
            <a:ext cx="3326079" cy="36320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twitch.tv/</a:t>
            </a:r>
            <a:r>
              <a:rPr lang="en-US" sz="2000" dirty="0" err="1"/>
              <a:t>cloudgenverona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OpenTelemetry</a:t>
            </a:r>
            <a:r>
              <a:rPr lang="en-US" dirty="0"/>
              <a:t> with ASP.NET Core Minimal APIs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2"/>
            <a:ext cx="5955449" cy="2144969"/>
          </a:xfrm>
        </p:spPr>
        <p:txBody>
          <a:bodyPr>
            <a:normAutofit/>
          </a:bodyPr>
          <a:lstStyle/>
          <a:p>
            <a:r>
              <a:rPr lang="en-US" sz="3200" dirty="0"/>
              <a:t>Andrea </a:t>
            </a:r>
            <a:r>
              <a:rPr lang="en-US" sz="3200" dirty="0" err="1"/>
              <a:t>Tosato</a:t>
            </a:r>
            <a:endParaRPr lang="en-US" sz="3200" dirty="0"/>
          </a:p>
          <a:p>
            <a:r>
              <a:rPr lang="en-US" dirty="0"/>
              <a:t>Microsoft MVP</a:t>
            </a:r>
          </a:p>
          <a:p>
            <a:r>
              <a:rPr lang="en-US" i="1" dirty="0" err="1"/>
              <a:t>Cloudgen</a:t>
            </a:r>
            <a:r>
              <a:rPr lang="en-US" i="1" dirty="0"/>
              <a:t> Verona</a:t>
            </a:r>
          </a:p>
          <a:p>
            <a:r>
              <a:rPr lang="en-US" dirty="0"/>
              <a:t>HUDI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12C95A-9F05-4CED-9C2A-640156C551C1}"/>
              </a:ext>
            </a:extLst>
          </p:cNvPr>
          <p:cNvSpPr txBox="1">
            <a:spLocks/>
          </p:cNvSpPr>
          <p:nvPr/>
        </p:nvSpPr>
        <p:spPr>
          <a:xfrm>
            <a:off x="4242062" y="4562377"/>
            <a:ext cx="4656842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dirty="0"/>
              <a:t>Marco Minerva</a:t>
            </a:r>
          </a:p>
          <a:p>
            <a:pPr algn="r"/>
            <a:r>
              <a:rPr lang="en-US" dirty="0"/>
              <a:t>Microsoft MVP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DF6AF30-4A66-4A5D-8533-D5DBDE96E7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0203" y="4589463"/>
            <a:ext cx="750229" cy="118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Minimal API project</a:t>
            </a:r>
          </a:p>
        </p:txBody>
      </p:sp>
    </p:spTree>
    <p:extLst>
      <p:ext uri="{BB962C8B-B14F-4D97-AF65-F5344CB8AC3E}">
        <p14:creationId xmlns:p14="http://schemas.microsoft.com/office/powerpoint/2010/main" val="1763306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4FEE9A-CD57-4690-931B-A4FBA08A1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OpenTelemetry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8D69F92-B5F7-41B1-AB72-2CFB62F6EF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2434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Metrics, logs, and traces, oh my!</a:t>
            </a:r>
            <a:endParaRPr dirty="0"/>
          </a:p>
        </p:txBody>
      </p:sp>
      <p:sp>
        <p:nvSpPr>
          <p:cNvPr id="110" name="Google Shape;110;p22"/>
          <p:cNvSpPr txBox="1">
            <a:spLocks noGrp="1"/>
          </p:cNvSpPr>
          <p:nvPr>
            <p:ph type="body" idx="4294967295"/>
          </p:nvPr>
        </p:nvSpPr>
        <p:spPr>
          <a:xfrm>
            <a:off x="415925" y="1151731"/>
            <a:ext cx="11360150" cy="543442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3600" b="1" dirty="0">
                <a:solidFill>
                  <a:schemeClr val="tx1"/>
                </a:solidFill>
              </a:rPr>
              <a:t>Metrics</a:t>
            </a:r>
            <a:endParaRPr sz="3600" b="1" dirty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</a:pPr>
            <a:r>
              <a:rPr lang="en" sz="3200" dirty="0"/>
              <a:t>Aggregated summary statistics.</a:t>
            </a:r>
            <a:endParaRPr sz="3200" dirty="0"/>
          </a:p>
          <a:p>
            <a:r>
              <a:rPr lang="en" sz="3600" b="1" dirty="0">
                <a:solidFill>
                  <a:schemeClr val="tx1"/>
                </a:solidFill>
              </a:rPr>
              <a:t>Logs</a:t>
            </a:r>
            <a:endParaRPr sz="3600" b="1" dirty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</a:pPr>
            <a:r>
              <a:rPr lang="en" sz="3200" dirty="0"/>
              <a:t>Detailed debugging information emitted by processes.</a:t>
            </a:r>
            <a:endParaRPr sz="3200" dirty="0"/>
          </a:p>
          <a:p>
            <a:r>
              <a:rPr lang="en" sz="3600" b="1" dirty="0">
                <a:solidFill>
                  <a:schemeClr val="tx1"/>
                </a:solidFill>
              </a:rPr>
              <a:t>Distributed Tracing</a:t>
            </a:r>
            <a:endParaRPr sz="3600" b="1" dirty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</a:pPr>
            <a:r>
              <a:rPr lang="en" sz="3200" dirty="0"/>
              <a:t>Provides insights into the full lifecycles, aka </a:t>
            </a:r>
            <a:r>
              <a:rPr lang="en" sz="3200" b="1" dirty="0">
                <a:solidFill>
                  <a:schemeClr val="tx1"/>
                </a:solidFill>
              </a:rPr>
              <a:t>traces</a:t>
            </a:r>
            <a:r>
              <a:rPr lang="en" sz="3200" dirty="0"/>
              <a:t> of requests to a system, allowing you to pinpoint failures and performance issues.</a:t>
            </a:r>
            <a:endParaRPr sz="3200"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3600" dirty="0"/>
              <a:t>Structured data can be transmuted into any of these!</a:t>
            </a:r>
            <a:endParaRPr sz="3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Tracing concepts in a nutshell</a:t>
            </a:r>
            <a:endParaRPr dirty="0"/>
          </a:p>
        </p:txBody>
      </p:sp>
      <p:sp>
        <p:nvSpPr>
          <p:cNvPr id="122" name="Google Shape;122;p24"/>
          <p:cNvSpPr txBox="1">
            <a:spLocks noGrp="1"/>
          </p:cNvSpPr>
          <p:nvPr>
            <p:ph type="body" idx="4294967295"/>
          </p:nvPr>
        </p:nvSpPr>
        <p:spPr>
          <a:xfrm>
            <a:off x="415925" y="1171575"/>
            <a:ext cx="11360150" cy="53213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3200" b="1" dirty="0">
                <a:solidFill>
                  <a:schemeClr val="tx1"/>
                </a:solidFill>
              </a:rPr>
              <a:t>Span</a:t>
            </a:r>
            <a:endParaRPr sz="3200" b="1" dirty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</a:pPr>
            <a:r>
              <a:rPr lang="en" sz="2800" dirty="0"/>
              <a:t>Represents a </a:t>
            </a:r>
            <a:r>
              <a:rPr lang="en" sz="2800" b="1" dirty="0">
                <a:solidFill>
                  <a:schemeClr val="tx1"/>
                </a:solidFill>
              </a:rPr>
              <a:t>single unit of work</a:t>
            </a:r>
            <a:r>
              <a:rPr lang="en" sz="2800" dirty="0">
                <a:solidFill>
                  <a:schemeClr val="tx1"/>
                </a:solidFill>
              </a:rPr>
              <a:t> </a:t>
            </a:r>
            <a:r>
              <a:rPr lang="en" sz="2800" dirty="0"/>
              <a:t>in a system.</a:t>
            </a:r>
            <a:endParaRPr sz="2800" dirty="0"/>
          </a:p>
          <a:p>
            <a:pPr lvl="1">
              <a:spcBef>
                <a:spcPts val="0"/>
              </a:spcBef>
            </a:pPr>
            <a:r>
              <a:rPr lang="en" sz="2800" dirty="0"/>
              <a:t>Typically encapsulates: operation name, a start and finish timestamp, the parent span identifier, the span identifier, and context items.</a:t>
            </a:r>
            <a:endParaRPr sz="2800" dirty="0"/>
          </a:p>
          <a:p>
            <a:r>
              <a:rPr lang="en" sz="3200" b="1" dirty="0">
                <a:solidFill>
                  <a:schemeClr val="tx1"/>
                </a:solidFill>
              </a:rPr>
              <a:t>Trace</a:t>
            </a:r>
            <a:endParaRPr sz="3200" b="1" dirty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</a:pPr>
            <a:r>
              <a:rPr lang="en" sz="2800" dirty="0"/>
              <a:t>Defined implicitly by its </a:t>
            </a:r>
            <a:r>
              <a:rPr lang="en" sz="2800" b="1" dirty="0">
                <a:solidFill>
                  <a:schemeClr val="tx1"/>
                </a:solidFill>
              </a:rPr>
              <a:t>spans</a:t>
            </a:r>
            <a:r>
              <a:rPr lang="en" sz="2800" dirty="0"/>
              <a:t>. A </a:t>
            </a:r>
            <a:r>
              <a:rPr lang="en" sz="2800" b="1" dirty="0">
                <a:solidFill>
                  <a:schemeClr val="tx1"/>
                </a:solidFill>
              </a:rPr>
              <a:t>trace</a:t>
            </a:r>
            <a:r>
              <a:rPr lang="en" sz="2800" dirty="0"/>
              <a:t> can be thought of as a directed acyclic graph of </a:t>
            </a:r>
            <a:r>
              <a:rPr lang="en" sz="2800" b="1" dirty="0">
                <a:solidFill>
                  <a:schemeClr val="tx1"/>
                </a:solidFill>
              </a:rPr>
              <a:t>spans</a:t>
            </a:r>
            <a:r>
              <a:rPr lang="en" sz="2800" dirty="0"/>
              <a:t> where the edges between </a:t>
            </a:r>
            <a:r>
              <a:rPr lang="en" sz="2800" b="1" dirty="0">
                <a:solidFill>
                  <a:schemeClr val="tx1"/>
                </a:solidFill>
              </a:rPr>
              <a:t>spans</a:t>
            </a:r>
            <a:r>
              <a:rPr lang="en" sz="2800" dirty="0"/>
              <a:t> are defined as parent/child relationships.</a:t>
            </a:r>
            <a:endParaRPr sz="2800" dirty="0"/>
          </a:p>
          <a:p>
            <a:r>
              <a:rPr lang="en" sz="3200" b="1" dirty="0">
                <a:solidFill>
                  <a:schemeClr val="tx1"/>
                </a:solidFill>
              </a:rPr>
              <a:t>DistributedContext</a:t>
            </a:r>
            <a:endParaRPr sz="3200" b="1" dirty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</a:pPr>
            <a:r>
              <a:rPr lang="en" sz="2800" dirty="0"/>
              <a:t>Contains the tracing identifiers, tags, and options that are propagated from parent to child </a:t>
            </a:r>
            <a:r>
              <a:rPr lang="en" sz="2800" b="1" dirty="0">
                <a:solidFill>
                  <a:schemeClr val="tx1"/>
                </a:solidFill>
              </a:rPr>
              <a:t>spans</a:t>
            </a:r>
            <a:endParaRPr sz="2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DE6ED-432F-4649-94CB-49A794499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Tracing concepts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42AD2B6-1366-41F6-8014-8263C1FDB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00" y="1655328"/>
            <a:ext cx="11360800" cy="380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509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28CE5-582B-48DB-B0EB-439E024F6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OTeL</a:t>
            </a:r>
            <a:r>
              <a:rPr lang="en-US" dirty="0"/>
              <a:t> -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7E7E6-D62B-42FB-972F-C511CF42E16D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31342" y="1536700"/>
            <a:ext cx="11360150" cy="4554538"/>
          </a:xfrm>
        </p:spPr>
        <p:txBody>
          <a:bodyPr/>
          <a:lstStyle/>
          <a:p>
            <a:pPr marL="0" indent="0">
              <a:buNone/>
            </a:pPr>
            <a:endParaRPr lang="en-US" b="1" i="0" dirty="0">
              <a:solidFill>
                <a:schemeClr val="tx1"/>
              </a:solidFill>
              <a:effectLst/>
              <a:latin typeface="-apple-system"/>
            </a:endParaRPr>
          </a:p>
          <a:p>
            <a:pPr marL="0" indent="0">
              <a:buNone/>
            </a:pPr>
            <a:r>
              <a:rPr lang="en-US" b="1" i="0" dirty="0">
                <a:solidFill>
                  <a:schemeClr val="tx1"/>
                </a:solidFill>
                <a:effectLst/>
                <a:latin typeface="-apple-system"/>
              </a:rPr>
              <a:t>Receiver</a:t>
            </a:r>
          </a:p>
          <a:p>
            <a:endParaRPr lang="en-US" dirty="0">
              <a:solidFill>
                <a:srgbClr val="222222"/>
              </a:solidFill>
              <a:latin typeface="-apple-system"/>
            </a:endParaRPr>
          </a:p>
          <a:p>
            <a:endParaRPr lang="en-US" b="0" i="0" dirty="0">
              <a:solidFill>
                <a:srgbClr val="222222"/>
              </a:solidFill>
              <a:effectLst/>
              <a:latin typeface="-apple-system"/>
            </a:endParaRPr>
          </a:p>
          <a:p>
            <a:pPr marL="0" indent="0" algn="r">
              <a:buNone/>
            </a:pPr>
            <a:r>
              <a:rPr lang="en-US" b="1" dirty="0">
                <a:solidFill>
                  <a:schemeClr val="tx1"/>
                </a:solidFill>
                <a:latin typeface="-apple-system"/>
              </a:rPr>
              <a:t>Processor</a:t>
            </a:r>
          </a:p>
          <a:p>
            <a:endParaRPr lang="en-US" dirty="0">
              <a:solidFill>
                <a:srgbClr val="222222"/>
              </a:solidFill>
              <a:latin typeface="-apple-system"/>
            </a:endParaRPr>
          </a:p>
          <a:p>
            <a:pPr marL="0" indent="0">
              <a:buNone/>
            </a:pPr>
            <a:r>
              <a:rPr lang="en-US" b="1" i="0" dirty="0">
                <a:solidFill>
                  <a:schemeClr val="tx1"/>
                </a:solidFill>
                <a:effectLst/>
                <a:latin typeface="-apple-system"/>
              </a:rPr>
              <a:t>Exporter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79A5E1-35F0-4832-B78A-94571989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379" y="1575727"/>
            <a:ext cx="1577695" cy="15019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E7B26B-D92C-463B-9049-F1B2AE689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5927" y="2704484"/>
            <a:ext cx="1827611" cy="18276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CF1638-5375-4C0D-8278-BCE01B88A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379" y="4249204"/>
            <a:ext cx="1544351" cy="150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29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OpenTelemetry</a:t>
            </a:r>
            <a:r>
              <a:rPr lang="en-US" dirty="0"/>
              <a:t> with ASP.NET Core Minimal APIs</a:t>
            </a:r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279</Words>
  <Application>Microsoft Office PowerPoint</Application>
  <PresentationFormat>Widescreen</PresentationFormat>
  <Paragraphs>58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Open Sans</vt:lpstr>
      <vt:lpstr>Calibri</vt:lpstr>
      <vt:lpstr>Consolas</vt:lpstr>
      <vt:lpstr>-apple-system</vt:lpstr>
      <vt:lpstr>Arial</vt:lpstr>
      <vt:lpstr>1_Office Theme</vt:lpstr>
      <vt:lpstr>3_Office Theme</vt:lpstr>
      <vt:lpstr>2_Office Theme</vt:lpstr>
      <vt:lpstr>PowerPoint Presentation</vt:lpstr>
      <vt:lpstr>OpenTelemetry with ASP.NET Core Minimal APIs </vt:lpstr>
      <vt:lpstr>Demo</vt:lpstr>
      <vt:lpstr>OpenTelemetry</vt:lpstr>
      <vt:lpstr>Metrics, logs, and traces, oh my!</vt:lpstr>
      <vt:lpstr>Tracing concepts in a nutshell</vt:lpstr>
      <vt:lpstr>Tracing concepts</vt:lpstr>
      <vt:lpstr>OTeL - Component</vt:lpstr>
      <vt:lpstr>Demo</vt:lpstr>
      <vt:lpstr>References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Andrea Tosato</cp:lastModifiedBy>
  <cp:revision>6</cp:revision>
  <dcterms:created xsi:type="dcterms:W3CDTF">2020-08-18T20:47:27Z</dcterms:created>
  <dcterms:modified xsi:type="dcterms:W3CDTF">2021-10-30T18:37:13Z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